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
  </p:notesMasterIdLst>
  <p:sldIdLst>
    <p:sldId id="256" r:id="rId2"/>
    <p:sldId id="257" r:id="rId3"/>
    <p:sldId id="259" r:id="rId4"/>
    <p:sldId id="260" r:id="rId5"/>
    <p:sldId id="267" r:id="rId6"/>
    <p:sldId id="261" r:id="rId7"/>
    <p:sldId id="262" r:id="rId8"/>
    <p:sldId id="263" r:id="rId9"/>
    <p:sldId id="264" r:id="rId10"/>
    <p:sldId id="265" r:id="rId11"/>
    <p:sldId id="266" r:id="rId12"/>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A28BEE-3199-48ED-8DE8-0A73832A3104}" v="1" dt="2025-03-06T02:39:55.612"/>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9525" cap="flat">
              <a:solidFill>
                <a:srgbClr val="9E9E9E"/>
              </a:solidFill>
              <a:prstDash val="solid"/>
              <a:round/>
            </a:ln>
          </a:left>
          <a:right>
            <a:ln w="9525" cap="flat">
              <a:solidFill>
                <a:srgbClr val="9E9E9E"/>
              </a:solidFill>
              <a:prstDash val="solid"/>
              <a:round/>
            </a:ln>
          </a:right>
          <a:top>
            <a:ln w="9525" cap="flat">
              <a:solidFill>
                <a:srgbClr val="9E9E9E"/>
              </a:solidFill>
              <a:prstDash val="solid"/>
              <a:round/>
            </a:ln>
          </a:top>
          <a:bottom>
            <a:ln w="9525" cap="flat">
              <a:solidFill>
                <a:srgbClr val="9E9E9E"/>
              </a:solidFill>
              <a:prstDash val="solid"/>
              <a:round/>
            </a:ln>
          </a:bottom>
          <a:insideH>
            <a:ln w="9525" cap="flat">
              <a:solidFill>
                <a:srgbClr val="9E9E9E"/>
              </a:solidFill>
              <a:prstDash val="solid"/>
              <a:round/>
            </a:ln>
          </a:insideH>
          <a:insideV>
            <a:ln w="9525" cap="flat">
              <a:solidFill>
                <a:srgbClr val="9E9E9E"/>
              </a:solidFill>
              <a:prstDash val="solid"/>
              <a:round/>
            </a:ln>
          </a:insideV>
        </a:tcBdr>
        <a:fill>
          <a:noFill/>
        </a:fill>
      </a:tcStyle>
    </a:wholeTbl>
    <a:band2H>
      <a:tcTxStyle/>
      <a:tcStyle>
        <a:tcBdr/>
        <a:fill>
          <a:solidFill>
            <a:srgbClr val="FFFFFF"/>
          </a:solidFill>
        </a:fill>
      </a:tcStyle>
    </a:band2H>
    <a:firstCol>
      <a:tcTxStyle b="off" i="off">
        <a:fontRef idx="major">
          <a:srgbClr val="000000"/>
        </a:fontRef>
        <a:srgbClr val="000000"/>
      </a:tcTxStyle>
      <a:tcStyle>
        <a:tcBdr>
          <a:left>
            <a:ln w="9525" cap="flat">
              <a:solidFill>
                <a:srgbClr val="9E9E9E"/>
              </a:solidFill>
              <a:prstDash val="solid"/>
              <a:round/>
            </a:ln>
          </a:left>
          <a:right>
            <a:ln w="9525" cap="flat">
              <a:solidFill>
                <a:srgbClr val="9E9E9E"/>
              </a:solidFill>
              <a:prstDash val="solid"/>
              <a:round/>
            </a:ln>
          </a:right>
          <a:top>
            <a:ln w="9525" cap="flat">
              <a:solidFill>
                <a:srgbClr val="9E9E9E"/>
              </a:solidFill>
              <a:prstDash val="solid"/>
              <a:round/>
            </a:ln>
          </a:top>
          <a:bottom>
            <a:ln w="9525" cap="flat">
              <a:solidFill>
                <a:srgbClr val="9E9E9E"/>
              </a:solidFill>
              <a:prstDash val="solid"/>
              <a:round/>
            </a:ln>
          </a:bottom>
          <a:insideH>
            <a:ln w="9525" cap="flat">
              <a:solidFill>
                <a:srgbClr val="9E9E9E"/>
              </a:solidFill>
              <a:prstDash val="solid"/>
              <a:round/>
            </a:ln>
          </a:insideH>
          <a:insideV>
            <a:ln w="9525" cap="flat">
              <a:solidFill>
                <a:srgbClr val="9E9E9E"/>
              </a:solidFill>
              <a:prstDash val="solid"/>
              <a:round/>
            </a:ln>
          </a:insideV>
        </a:tcBdr>
        <a:fill>
          <a:noFill/>
        </a:fill>
      </a:tcStyle>
    </a:firstCol>
    <a:lastRow>
      <a:tcTxStyle b="off" i="off">
        <a:fontRef idx="major">
          <a:srgbClr val="000000"/>
        </a:fontRef>
        <a:srgbClr val="000000"/>
      </a:tcTxStyle>
      <a:tcStyle>
        <a:tcBdr>
          <a:left>
            <a:ln w="9525" cap="flat">
              <a:solidFill>
                <a:srgbClr val="9E9E9E"/>
              </a:solidFill>
              <a:prstDash val="solid"/>
              <a:round/>
            </a:ln>
          </a:left>
          <a:right>
            <a:ln w="9525" cap="flat">
              <a:solidFill>
                <a:srgbClr val="9E9E9E"/>
              </a:solidFill>
              <a:prstDash val="solid"/>
              <a:round/>
            </a:ln>
          </a:right>
          <a:top>
            <a:ln w="9525" cap="flat">
              <a:solidFill>
                <a:srgbClr val="9E9E9E"/>
              </a:solidFill>
              <a:prstDash val="solid"/>
              <a:round/>
            </a:ln>
          </a:top>
          <a:bottom>
            <a:ln w="9525" cap="flat">
              <a:solidFill>
                <a:srgbClr val="9E9E9E"/>
              </a:solidFill>
              <a:prstDash val="solid"/>
              <a:round/>
            </a:ln>
          </a:bottom>
          <a:insideH>
            <a:ln w="9525" cap="flat">
              <a:solidFill>
                <a:srgbClr val="9E9E9E"/>
              </a:solidFill>
              <a:prstDash val="solid"/>
              <a:round/>
            </a:ln>
          </a:insideH>
          <a:insideV>
            <a:ln w="9525" cap="flat">
              <a:solidFill>
                <a:srgbClr val="9E9E9E"/>
              </a:solidFill>
              <a:prstDash val="solid"/>
              <a:round/>
            </a:ln>
          </a:insideV>
        </a:tcBdr>
        <a:fill>
          <a:noFill/>
        </a:fill>
      </a:tcStyle>
    </a:lastRow>
    <a:firstRow>
      <a:tcTxStyle b="off" i="off">
        <a:fontRef idx="major">
          <a:srgbClr val="000000"/>
        </a:fontRef>
        <a:srgbClr val="000000"/>
      </a:tcTxStyle>
      <a:tcStyle>
        <a:tcBdr>
          <a:left>
            <a:ln w="9525" cap="flat">
              <a:solidFill>
                <a:srgbClr val="9E9E9E"/>
              </a:solidFill>
              <a:prstDash val="solid"/>
              <a:round/>
            </a:ln>
          </a:left>
          <a:right>
            <a:ln w="9525" cap="flat">
              <a:solidFill>
                <a:srgbClr val="9E9E9E"/>
              </a:solidFill>
              <a:prstDash val="solid"/>
              <a:round/>
            </a:ln>
          </a:right>
          <a:top>
            <a:ln w="9525" cap="flat">
              <a:solidFill>
                <a:srgbClr val="9E9E9E"/>
              </a:solidFill>
              <a:prstDash val="solid"/>
              <a:round/>
            </a:ln>
          </a:top>
          <a:bottom>
            <a:ln w="9525" cap="flat">
              <a:solidFill>
                <a:srgbClr val="9E9E9E"/>
              </a:solidFill>
              <a:prstDash val="solid"/>
              <a:round/>
            </a:ln>
          </a:bottom>
          <a:insideH>
            <a:ln w="9525" cap="flat">
              <a:solidFill>
                <a:srgbClr val="9E9E9E"/>
              </a:solidFill>
              <a:prstDash val="solid"/>
              <a:round/>
            </a:ln>
          </a:insideH>
          <a:insideV>
            <a:ln w="9525" cap="flat">
              <a:solidFill>
                <a:srgbClr val="9E9E9E"/>
              </a:solidFill>
              <a:prstDash val="solid"/>
              <a:round/>
            </a:ln>
          </a:insideV>
        </a:tcBdr>
        <a:fill>
          <a:no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6E7CE"/>
          </a:solidFill>
        </a:fill>
      </a:tcStyle>
    </a:wholeTbl>
    <a:band2H>
      <a:tcTxStyle/>
      <a:tcStyle>
        <a:tcBdr/>
        <a:fill>
          <a:solidFill>
            <a:srgbClr val="FBF3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6DACC"/>
          </a:solidFill>
        </a:fill>
      </a:tcStyle>
    </a:wholeTbl>
    <a:band2H>
      <a:tcTxStyle/>
      <a:tcStyle>
        <a:tcBdr/>
        <a:fill>
          <a:solidFill>
            <a:srgbClr val="FAED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CCFCC"/>
          </a:solidFill>
        </a:fill>
      </a:tcStyle>
    </a:wholeTbl>
    <a:band2H>
      <a:tcTxStyle/>
      <a:tcStyle>
        <a:tcBdr/>
        <a:fill>
          <a:solidFill>
            <a:srgbClr val="F6E9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50"/>
    <p:restoredTop sz="94667"/>
  </p:normalViewPr>
  <p:slideViewPr>
    <p:cSldViewPr snapToGrid="0">
      <p:cViewPr varScale="1">
        <p:scale>
          <a:sx n="97" d="100"/>
          <a:sy n="97" d="100"/>
        </p:scale>
        <p:origin x="2004"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 name="Shape 112"/>
          <p:cNvSpPr>
            <a:spLocks noGrp="1" noRot="1" noChangeAspect="1"/>
          </p:cNvSpPr>
          <p:nvPr>
            <p:ph type="sldImg"/>
          </p:nvPr>
        </p:nvSpPr>
        <p:spPr>
          <a:xfrm>
            <a:off x="1143000" y="685800"/>
            <a:ext cx="4572000" cy="3429000"/>
          </a:xfrm>
          <a:prstGeom prst="rect">
            <a:avLst/>
          </a:prstGeom>
        </p:spPr>
        <p:txBody>
          <a:bodyPr/>
          <a:lstStyle/>
          <a:p>
            <a:endParaRPr/>
          </a:p>
        </p:txBody>
      </p:sp>
      <p:sp>
        <p:nvSpPr>
          <p:cNvPr id="113" name="Shape 11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sp>
        <p:nvSpPr>
          <p:cNvPr id="95" name="Title Text"/>
          <p:cNvSpPr txBox="1">
            <a:spLocks noGrp="1"/>
          </p:cNvSpPr>
          <p:nvPr>
            <p:ph type="title"/>
          </p:nvPr>
        </p:nvSpPr>
        <p:spPr>
          <a:xfrm>
            <a:off x="722312" y="4406900"/>
            <a:ext cx="7772401" cy="1362075"/>
          </a:xfrm>
          <a:prstGeom prst="rect">
            <a:avLst/>
          </a:prstGeom>
        </p:spPr>
        <p:txBody>
          <a:bodyPr>
            <a:normAutofit/>
          </a:bodyPr>
          <a:lstStyle>
            <a:lvl1pPr algn="l">
              <a:defRPr sz="4000"/>
            </a:lvl1pPr>
          </a:lstStyle>
          <a:p>
            <a:r>
              <a:t>Title Text</a:t>
            </a:r>
          </a:p>
        </p:txBody>
      </p:sp>
      <p:sp>
        <p:nvSpPr>
          <p:cNvPr id="9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228600" indent="0">
              <a:spcBef>
                <a:spcPts val="400"/>
              </a:spcBef>
              <a:buClrTx/>
              <a:buSzTx/>
              <a:buFontTx/>
              <a:buNone/>
              <a:defRPr sz="2000">
                <a:solidFill>
                  <a:srgbClr val="E9EAF0"/>
                </a:solidFill>
              </a:defRPr>
            </a:lvl1pPr>
            <a:lvl2pPr marL="228600" indent="457200">
              <a:spcBef>
                <a:spcPts val="400"/>
              </a:spcBef>
              <a:buClrTx/>
              <a:buSzTx/>
              <a:buFontTx/>
              <a:buNone/>
              <a:defRPr sz="2000">
                <a:solidFill>
                  <a:srgbClr val="E9EAF0"/>
                </a:solidFill>
              </a:defRPr>
            </a:lvl2pPr>
            <a:lvl3pPr marL="228600" indent="914400">
              <a:spcBef>
                <a:spcPts val="400"/>
              </a:spcBef>
              <a:buClrTx/>
              <a:buSzTx/>
              <a:buFontTx/>
              <a:buNone/>
              <a:defRPr sz="2000">
                <a:solidFill>
                  <a:srgbClr val="E9EAF0"/>
                </a:solidFill>
              </a:defRPr>
            </a:lvl3pPr>
            <a:lvl4pPr marL="228600" indent="1371600">
              <a:spcBef>
                <a:spcPts val="400"/>
              </a:spcBef>
              <a:buClrTx/>
              <a:buSzTx/>
              <a:buFontTx/>
              <a:buNone/>
              <a:defRPr sz="2000">
                <a:solidFill>
                  <a:srgbClr val="E9EAF0"/>
                </a:solidFill>
              </a:defRPr>
            </a:lvl4pPr>
            <a:lvl5pPr marL="228600" indent="1828800">
              <a:spcBef>
                <a:spcPts val="400"/>
              </a:spcBef>
              <a:buClrTx/>
              <a:buSzTx/>
              <a:buFontTx/>
              <a:buNone/>
              <a:defRPr sz="2000">
                <a:solidFill>
                  <a:srgbClr val="E9EAF0"/>
                </a:solidFill>
              </a:defRPr>
            </a:lvl5pPr>
          </a:lstStyle>
          <a:p>
            <a:r>
              <a:t>Body Level One</a:t>
            </a:r>
          </a:p>
          <a:p>
            <a:pPr lvl="1"/>
            <a:r>
              <a:t>Body Level Two</a:t>
            </a:r>
          </a:p>
          <a:p>
            <a:pPr lvl="2"/>
            <a:r>
              <a:t>Body Level Three</a:t>
            </a:r>
          </a:p>
          <a:p>
            <a:pPr lvl="3"/>
            <a:r>
              <a:t>Body Level Four</a:t>
            </a:r>
          </a:p>
          <a:p>
            <a:pPr lvl="4"/>
            <a:r>
              <a:t>Body Level Five</a:t>
            </a:r>
          </a:p>
        </p:txBody>
      </p:sp>
      <p:sp>
        <p:nvSpPr>
          <p:cNvPr id="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04" name="Title Text"/>
          <p:cNvSpPr txBox="1">
            <a:spLocks noGrp="1"/>
          </p:cNvSpPr>
          <p:nvPr>
            <p:ph type="title"/>
          </p:nvPr>
        </p:nvSpPr>
        <p:spPr>
          <a:xfrm>
            <a:off x="685800" y="2130425"/>
            <a:ext cx="7772400" cy="1470025"/>
          </a:xfrm>
          <a:prstGeom prst="rect">
            <a:avLst/>
          </a:prstGeom>
        </p:spPr>
        <p:txBody>
          <a:bodyPr anchor="b">
            <a:normAutofit/>
          </a:bodyPr>
          <a:lstStyle>
            <a:lvl1pPr>
              <a:defRPr sz="5400"/>
            </a:lvl1pPr>
          </a:lstStyle>
          <a:p>
            <a:r>
              <a:t>Title Text</a:t>
            </a:r>
          </a:p>
        </p:txBody>
      </p:sp>
      <p:sp>
        <p:nvSpPr>
          <p:cNvPr id="105" name="Body Level One…"/>
          <p:cNvSpPr txBox="1">
            <a:spLocks noGrp="1"/>
          </p:cNvSpPr>
          <p:nvPr>
            <p:ph type="body" sz="quarter" idx="1"/>
          </p:nvPr>
        </p:nvSpPr>
        <p:spPr>
          <a:xfrm>
            <a:off x="1371600" y="3886200"/>
            <a:ext cx="6400800" cy="1752600"/>
          </a:xfrm>
          <a:prstGeom prst="rect">
            <a:avLst/>
          </a:prstGeom>
        </p:spPr>
        <p:txBody>
          <a:bodyPr anchor="t">
            <a:normAutofit/>
          </a:bodyPr>
          <a:lstStyle>
            <a:lvl1pPr marL="431800" indent="-406400" algn="ctr">
              <a:spcBef>
                <a:spcPts val="500"/>
              </a:spcBef>
              <a:buClrTx/>
              <a:buSzTx/>
              <a:buFontTx/>
              <a:buNone/>
              <a:defRPr sz="2800">
                <a:solidFill>
                  <a:srgbClr val="E9EAF0"/>
                </a:solidFill>
              </a:defRPr>
            </a:lvl1pPr>
            <a:lvl2pPr marL="431800" indent="76200" algn="ctr">
              <a:spcBef>
                <a:spcPts val="500"/>
              </a:spcBef>
              <a:buClrTx/>
              <a:buSzTx/>
              <a:buFontTx/>
              <a:buNone/>
              <a:defRPr sz="2800">
                <a:solidFill>
                  <a:srgbClr val="E9EAF0"/>
                </a:solidFill>
              </a:defRPr>
            </a:lvl2pPr>
            <a:lvl3pPr marL="431800" indent="558800" algn="ctr">
              <a:spcBef>
                <a:spcPts val="500"/>
              </a:spcBef>
              <a:buClrTx/>
              <a:buSzTx/>
              <a:buFontTx/>
              <a:buNone/>
              <a:defRPr sz="2800">
                <a:solidFill>
                  <a:srgbClr val="E9EAF0"/>
                </a:solidFill>
              </a:defRPr>
            </a:lvl3pPr>
            <a:lvl4pPr marL="431800" indent="1041400" algn="ctr">
              <a:spcBef>
                <a:spcPts val="500"/>
              </a:spcBef>
              <a:buClrTx/>
              <a:buSzTx/>
              <a:buFontTx/>
              <a:buNone/>
              <a:defRPr sz="2800">
                <a:solidFill>
                  <a:srgbClr val="E9EAF0"/>
                </a:solidFill>
              </a:defRPr>
            </a:lvl4pPr>
            <a:lvl5pPr marL="431800" indent="1498600" algn="ctr">
              <a:spcBef>
                <a:spcPts val="500"/>
              </a:spcBef>
              <a:buClrTx/>
              <a:buSzTx/>
              <a:buFontTx/>
              <a:buNone/>
              <a:defRPr sz="2800">
                <a:solidFill>
                  <a:srgbClr val="E9EAF0"/>
                </a:solidFill>
              </a:defRPr>
            </a:lvl5pPr>
          </a:lstStyle>
          <a:p>
            <a:r>
              <a:t>Body Level One</a:t>
            </a:r>
          </a:p>
          <a:p>
            <a:pPr lvl="1"/>
            <a:r>
              <a:t>Body Level Two</a:t>
            </a:r>
          </a:p>
          <a:p>
            <a:pPr lvl="2"/>
            <a:r>
              <a:t>Body Level Three</a:t>
            </a:r>
          </a:p>
          <a:p>
            <a:pPr lvl="3"/>
            <a:r>
              <a:t>Body Level Four</a:t>
            </a:r>
          </a:p>
          <a:p>
            <a:pPr lvl="4"/>
            <a:r>
              <a:t>Body Level Five</a:t>
            </a:r>
          </a:p>
        </p:txBody>
      </p:sp>
      <p:sp>
        <p:nvSpPr>
          <p:cNvPr id="1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OBJECT">
    <p:spTree>
      <p:nvGrpSpPr>
        <p:cNvPr id="1" name=""/>
        <p:cNvGrpSpPr/>
        <p:nvPr/>
      </p:nvGrpSpPr>
      <p:grpSpPr>
        <a:xfrm>
          <a:off x="0" y="0"/>
          <a:ext cx="0" cy="0"/>
          <a:chOff x="0" y="0"/>
          <a:chExt cx="0" cy="0"/>
        </a:xfrm>
      </p:grpSpPr>
      <p:sp>
        <p:nvSpPr>
          <p:cNvPr id="18" name="Title Text"/>
          <p:cNvSpPr txBox="1">
            <a:spLocks noGrp="1"/>
          </p:cNvSpPr>
          <p:nvPr>
            <p:ph type="title"/>
          </p:nvPr>
        </p:nvSpPr>
        <p:spPr>
          <a:xfrm>
            <a:off x="457200" y="457200"/>
            <a:ext cx="8229600" cy="1143000"/>
          </a:xfrm>
          <a:prstGeom prst="rect">
            <a:avLst/>
          </a:prstGeom>
        </p:spPr>
        <p:txBody>
          <a:bodyPr>
            <a:normAutofit/>
          </a:bodyPr>
          <a:lstStyle/>
          <a:p>
            <a:r>
              <a:t>Title Text</a:t>
            </a:r>
          </a:p>
        </p:txBody>
      </p:sp>
      <p:sp>
        <p:nvSpPr>
          <p:cNvPr id="19" name="Body Level One…"/>
          <p:cNvSpPr txBox="1">
            <a:spLocks noGrp="1"/>
          </p:cNvSpPr>
          <p:nvPr>
            <p:ph type="body" idx="1"/>
          </p:nvPr>
        </p:nvSpPr>
        <p:spPr>
          <a:xfrm>
            <a:off x="457200" y="1600200"/>
            <a:ext cx="8229600" cy="4525963"/>
          </a:xfrm>
          <a:prstGeom prst="rect">
            <a:avLst/>
          </a:prstGeom>
        </p:spPr>
        <p:txBody>
          <a:bodyPr>
            <a:normAutofit/>
          </a:bodyPr>
          <a:lstStyle>
            <a:lvl1pPr indent="-342900">
              <a:spcBef>
                <a:spcPts val="300"/>
              </a:spcBef>
            </a:lvl1pPr>
            <a:lvl2pPr marL="963385" indent="-391885">
              <a:spcBef>
                <a:spcPts val="300"/>
              </a:spcBef>
            </a:lvl2pPr>
            <a:lvl3pPr marL="1485900" indent="-457200">
              <a:spcBef>
                <a:spcPts val="300"/>
              </a:spcBef>
            </a:lvl3pPr>
            <a:lvl4pPr marL="2034539" indent="-548639">
              <a:spcBef>
                <a:spcPts val="300"/>
              </a:spcBef>
            </a:lvl4pPr>
            <a:lvl5pPr marL="2491739" indent="-548639">
              <a:spcBef>
                <a:spcPts val="300"/>
              </a:spcBef>
            </a:lvl5pPr>
          </a:lstStyle>
          <a:p>
            <a:r>
              <a:t>Body Level One</a:t>
            </a:r>
          </a:p>
          <a:p>
            <a:pPr lvl="1"/>
            <a:r>
              <a:t>Body Level Two</a:t>
            </a:r>
          </a:p>
          <a:p>
            <a:pPr lvl="2"/>
            <a:r>
              <a:t>Body Level Three</a:t>
            </a:r>
          </a:p>
          <a:p>
            <a:pPr lvl="3"/>
            <a:r>
              <a:t>Body Level Four</a:t>
            </a:r>
          </a:p>
          <a:p>
            <a:pPr lvl="4"/>
            <a:r>
              <a:t>Body Level Five</a:t>
            </a:r>
          </a:p>
        </p:txBody>
      </p:sp>
      <p:sp>
        <p:nvSpPr>
          <p:cNvPr id="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VERTICAL_TITLE_AND_VERTICAL_TEXT">
    <p:spTree>
      <p:nvGrpSpPr>
        <p:cNvPr id="1" name=""/>
        <p:cNvGrpSpPr/>
        <p:nvPr/>
      </p:nvGrpSpPr>
      <p:grpSpPr>
        <a:xfrm>
          <a:off x="0" y="0"/>
          <a:ext cx="0" cy="0"/>
          <a:chOff x="0" y="0"/>
          <a:chExt cx="0" cy="0"/>
        </a:xfrm>
      </p:grpSpPr>
      <p:sp>
        <p:nvSpPr>
          <p:cNvPr id="27" name="Title Text"/>
          <p:cNvSpPr txBox="1">
            <a:spLocks noGrp="1"/>
          </p:cNvSpPr>
          <p:nvPr>
            <p:ph type="title"/>
          </p:nvPr>
        </p:nvSpPr>
        <p:spPr>
          <a:xfrm rot="5400000">
            <a:off x="4732337" y="2171700"/>
            <a:ext cx="5851526" cy="2057401"/>
          </a:xfrm>
          <a:prstGeom prst="rect">
            <a:avLst/>
          </a:prstGeom>
        </p:spPr>
        <p:txBody>
          <a:bodyPr>
            <a:normAutofit/>
          </a:bodyPr>
          <a:lstStyle/>
          <a:p>
            <a:r>
              <a:t>Title Text</a:t>
            </a:r>
          </a:p>
        </p:txBody>
      </p:sp>
      <p:sp>
        <p:nvSpPr>
          <p:cNvPr id="28" name="Body Level One…"/>
          <p:cNvSpPr txBox="1">
            <a:spLocks noGrp="1"/>
          </p:cNvSpPr>
          <p:nvPr>
            <p:ph type="body" idx="1"/>
          </p:nvPr>
        </p:nvSpPr>
        <p:spPr>
          <a:xfrm rot="5400000">
            <a:off x="541337" y="190500"/>
            <a:ext cx="5851526" cy="6019800"/>
          </a:xfrm>
          <a:prstGeom prst="rect">
            <a:avLst/>
          </a:prstGeom>
        </p:spPr>
        <p:txBody>
          <a:bodyPr anchor="t">
            <a:normAutofit/>
          </a:bodyPr>
          <a:lstStyle>
            <a:lvl1pPr indent="-342900">
              <a:spcBef>
                <a:spcPts val="300"/>
              </a:spcBef>
            </a:lvl1pPr>
            <a:lvl2pPr marL="963385" indent="-391885">
              <a:spcBef>
                <a:spcPts val="300"/>
              </a:spcBef>
            </a:lvl2pPr>
            <a:lvl3pPr marL="1485900" indent="-457200">
              <a:spcBef>
                <a:spcPts val="300"/>
              </a:spcBef>
            </a:lvl3pPr>
            <a:lvl4pPr marL="2034539" indent="-548639">
              <a:spcBef>
                <a:spcPts val="300"/>
              </a:spcBef>
            </a:lvl4pPr>
            <a:lvl5pPr marL="2491739" indent="-548639">
              <a:spcBef>
                <a:spcPts val="300"/>
              </a:spcBef>
            </a:lvl5pPr>
          </a:lstStyle>
          <a:p>
            <a:r>
              <a:t>Body Level One</a:t>
            </a:r>
          </a:p>
          <a:p>
            <a:pPr lvl="1"/>
            <a:r>
              <a:t>Body Level Two</a:t>
            </a:r>
          </a:p>
          <a:p>
            <a:pPr lvl="2"/>
            <a:r>
              <a:t>Body Level Three</a:t>
            </a:r>
          </a:p>
          <a:p>
            <a:pPr lvl="3"/>
            <a:r>
              <a:t>Body Level Four</a:t>
            </a:r>
          </a:p>
          <a:p>
            <a:pPr lvl="4"/>
            <a:r>
              <a:t>Body Level Five</a:t>
            </a:r>
          </a:p>
        </p:txBody>
      </p:sp>
      <p:sp>
        <p:nvSpPr>
          <p:cNvPr id="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VERTICAL_TEXT">
    <p:spTree>
      <p:nvGrpSpPr>
        <p:cNvPr id="1" name=""/>
        <p:cNvGrpSpPr/>
        <p:nvPr/>
      </p:nvGrpSpPr>
      <p:grpSpPr>
        <a:xfrm>
          <a:off x="0" y="0"/>
          <a:ext cx="0" cy="0"/>
          <a:chOff x="0" y="0"/>
          <a:chExt cx="0" cy="0"/>
        </a:xfrm>
      </p:grpSpPr>
      <p:sp>
        <p:nvSpPr>
          <p:cNvPr id="36" name="Title Text"/>
          <p:cNvSpPr txBox="1">
            <a:spLocks noGrp="1"/>
          </p:cNvSpPr>
          <p:nvPr>
            <p:ph type="title"/>
          </p:nvPr>
        </p:nvSpPr>
        <p:spPr>
          <a:xfrm>
            <a:off x="457200" y="457200"/>
            <a:ext cx="8229600" cy="1143000"/>
          </a:xfrm>
          <a:prstGeom prst="rect">
            <a:avLst/>
          </a:prstGeom>
        </p:spPr>
        <p:txBody>
          <a:bodyPr>
            <a:normAutofit/>
          </a:bodyPr>
          <a:lstStyle/>
          <a:p>
            <a:r>
              <a:t>Title Text</a:t>
            </a:r>
          </a:p>
        </p:txBody>
      </p:sp>
      <p:sp>
        <p:nvSpPr>
          <p:cNvPr id="37" name="Body Level One…"/>
          <p:cNvSpPr txBox="1">
            <a:spLocks noGrp="1"/>
          </p:cNvSpPr>
          <p:nvPr>
            <p:ph type="body" idx="1"/>
          </p:nvPr>
        </p:nvSpPr>
        <p:spPr>
          <a:xfrm rot="5400000">
            <a:off x="2309018" y="-251619"/>
            <a:ext cx="4525964" cy="8229601"/>
          </a:xfrm>
          <a:prstGeom prst="rect">
            <a:avLst/>
          </a:prstGeom>
        </p:spPr>
        <p:txBody>
          <a:bodyPr anchor="t">
            <a:normAutofit/>
          </a:bodyPr>
          <a:lstStyle>
            <a:lvl1pPr indent="-342900">
              <a:spcBef>
                <a:spcPts val="300"/>
              </a:spcBef>
            </a:lvl1pPr>
            <a:lvl2pPr marL="963385" indent="-391885">
              <a:spcBef>
                <a:spcPts val="300"/>
              </a:spcBef>
            </a:lvl2pPr>
            <a:lvl3pPr marL="1485900" indent="-457200">
              <a:spcBef>
                <a:spcPts val="300"/>
              </a:spcBef>
            </a:lvl3pPr>
            <a:lvl4pPr marL="2034539" indent="-548639">
              <a:spcBef>
                <a:spcPts val="300"/>
              </a:spcBef>
            </a:lvl4pPr>
            <a:lvl5pPr marL="2491739" indent="-548639">
              <a:spcBef>
                <a:spcPts val="300"/>
              </a:spcBef>
            </a:lvl5pPr>
          </a:lstStyle>
          <a:p>
            <a:r>
              <a:t>Body Level One</a:t>
            </a:r>
          </a:p>
          <a:p>
            <a:pPr lvl="1"/>
            <a:r>
              <a:t>Body Level Two</a:t>
            </a:r>
          </a:p>
          <a:p>
            <a:pPr lvl="2"/>
            <a:r>
              <a:t>Body Level Three</a:t>
            </a:r>
          </a:p>
          <a:p>
            <a:pPr lvl="3"/>
            <a:r>
              <a:t>Body Level Four</a:t>
            </a:r>
          </a:p>
          <a:p>
            <a:pPr lvl="4"/>
            <a:r>
              <a:t>Body Level Five</a:t>
            </a:r>
          </a:p>
        </p:txBody>
      </p:sp>
      <p:sp>
        <p:nvSpPr>
          <p:cNvPr id="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ICTURE_WITH_CAPTION_TEXT">
    <p:spTree>
      <p:nvGrpSpPr>
        <p:cNvPr id="1" name=""/>
        <p:cNvGrpSpPr/>
        <p:nvPr/>
      </p:nvGrpSpPr>
      <p:grpSpPr>
        <a:xfrm>
          <a:off x="0" y="0"/>
          <a:ext cx="0" cy="0"/>
          <a:chOff x="0" y="0"/>
          <a:chExt cx="0" cy="0"/>
        </a:xfrm>
      </p:grpSpPr>
      <p:sp>
        <p:nvSpPr>
          <p:cNvPr id="45"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a:lvl1pPr>
          </a:lstStyle>
          <a:p>
            <a:r>
              <a:t>Title Text</a:t>
            </a:r>
          </a:p>
        </p:txBody>
      </p:sp>
      <p:sp>
        <p:nvSpPr>
          <p:cNvPr id="46" name="Google Shape;35;p6"/>
          <p:cNvSpPr>
            <a:spLocks noGrp="1"/>
          </p:cNvSpPr>
          <p:nvPr>
            <p:ph type="pic" sz="half" idx="21"/>
          </p:nvPr>
        </p:nvSpPr>
        <p:spPr>
          <a:xfrm>
            <a:off x="1792288" y="612775"/>
            <a:ext cx="5486401" cy="4114800"/>
          </a:xfrm>
          <a:prstGeom prst="rect">
            <a:avLst/>
          </a:prstGeom>
        </p:spPr>
        <p:txBody>
          <a:bodyPr lIns="91439" tIns="45719" rIns="91439" bIns="45719" anchor="t"/>
          <a:lstStyle/>
          <a:p>
            <a:endParaRPr/>
          </a:p>
        </p:txBody>
      </p:sp>
      <p:sp>
        <p:nvSpPr>
          <p:cNvPr id="47" name="Body Level One…"/>
          <p:cNvSpPr txBox="1">
            <a:spLocks noGrp="1"/>
          </p:cNvSpPr>
          <p:nvPr>
            <p:ph type="body" sz="quarter" idx="1"/>
          </p:nvPr>
        </p:nvSpPr>
        <p:spPr>
          <a:xfrm>
            <a:off x="1792288" y="5367337"/>
            <a:ext cx="5486401" cy="804863"/>
          </a:xfrm>
          <a:prstGeom prst="rect">
            <a:avLst/>
          </a:prstGeom>
        </p:spPr>
        <p:txBody>
          <a:bodyPr anchor="t">
            <a:normAutofit/>
          </a:bodyPr>
          <a:lstStyle>
            <a:lvl1pPr marL="228600" indent="0">
              <a:spcBef>
                <a:spcPts val="200"/>
              </a:spcBef>
              <a:buClrTx/>
              <a:buSzTx/>
              <a:buFontTx/>
              <a:buNone/>
              <a:defRPr sz="1400">
                <a:solidFill>
                  <a:srgbClr val="CCE5E8"/>
                </a:solidFill>
              </a:defRPr>
            </a:lvl1pPr>
            <a:lvl2pPr marL="228600" indent="457200">
              <a:spcBef>
                <a:spcPts val="200"/>
              </a:spcBef>
              <a:buClrTx/>
              <a:buSzTx/>
              <a:buFontTx/>
              <a:buNone/>
              <a:defRPr sz="1400">
                <a:solidFill>
                  <a:srgbClr val="CCE5E8"/>
                </a:solidFill>
              </a:defRPr>
            </a:lvl2pPr>
            <a:lvl3pPr marL="228600" indent="914400">
              <a:spcBef>
                <a:spcPts val="200"/>
              </a:spcBef>
              <a:buClrTx/>
              <a:buSzTx/>
              <a:buFontTx/>
              <a:buNone/>
              <a:defRPr sz="1400">
                <a:solidFill>
                  <a:srgbClr val="CCE5E8"/>
                </a:solidFill>
              </a:defRPr>
            </a:lvl3pPr>
            <a:lvl4pPr marL="228600" indent="1371600">
              <a:spcBef>
                <a:spcPts val="200"/>
              </a:spcBef>
              <a:buClrTx/>
              <a:buSzTx/>
              <a:buFontTx/>
              <a:buNone/>
              <a:defRPr sz="1400">
                <a:solidFill>
                  <a:srgbClr val="CCE5E8"/>
                </a:solidFill>
              </a:defRPr>
            </a:lvl4pPr>
            <a:lvl5pPr marL="228600" indent="1828800">
              <a:spcBef>
                <a:spcPts val="200"/>
              </a:spcBef>
              <a:buClrTx/>
              <a:buSzTx/>
              <a:buFontTx/>
              <a:buNone/>
              <a:defRPr sz="1400">
                <a:solidFill>
                  <a:srgbClr val="CCE5E8"/>
                </a:solidFill>
              </a:defRPr>
            </a:lvl5pPr>
          </a:lstStyle>
          <a:p>
            <a:r>
              <a:t>Body Level One</a:t>
            </a:r>
          </a:p>
          <a:p>
            <a:pPr lvl="1"/>
            <a:r>
              <a:t>Body Level Two</a:t>
            </a:r>
          </a:p>
          <a:p>
            <a:pPr lvl="2"/>
            <a:r>
              <a:t>Body Level Three</a:t>
            </a:r>
          </a:p>
          <a:p>
            <a:pPr lvl="3"/>
            <a:r>
              <a:t>Body Level Four</a:t>
            </a:r>
          </a:p>
          <a:p>
            <a:pPr lvl="4"/>
            <a:r>
              <a:t>Body Level Five</a:t>
            </a:r>
          </a:p>
        </p:txBody>
      </p:sp>
      <p:sp>
        <p:nvSpPr>
          <p:cNvPr id="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OBJECT_WITH_CAPTION_TEXT">
    <p:spTree>
      <p:nvGrpSpPr>
        <p:cNvPr id="1" name=""/>
        <p:cNvGrpSpPr/>
        <p:nvPr/>
      </p:nvGrpSpPr>
      <p:grpSpPr>
        <a:xfrm>
          <a:off x="0" y="0"/>
          <a:ext cx="0" cy="0"/>
          <a:chOff x="0" y="0"/>
          <a:chExt cx="0" cy="0"/>
        </a:xfrm>
      </p:grpSpPr>
      <p:sp>
        <p:nvSpPr>
          <p:cNvPr id="55"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a:lvl1pPr>
          </a:lstStyle>
          <a:p>
            <a:r>
              <a:t>Title Text</a:t>
            </a:r>
          </a:p>
        </p:txBody>
      </p:sp>
      <p:sp>
        <p:nvSpPr>
          <p:cNvPr id="56"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57" name="Google Shape;43;p7"/>
          <p:cNvSpPr txBox="1">
            <a:spLocks noGrp="1"/>
          </p:cNvSpPr>
          <p:nvPr>
            <p:ph type="body" sz="half" idx="21"/>
          </p:nvPr>
        </p:nvSpPr>
        <p:spPr>
          <a:xfrm>
            <a:off x="457199" y="1435100"/>
            <a:ext cx="3008315" cy="4691063"/>
          </a:xfrm>
          <a:prstGeom prst="rect">
            <a:avLst/>
          </a:prstGeom>
        </p:spPr>
        <p:txBody>
          <a:bodyPr>
            <a:normAutofit/>
          </a:bodyPr>
          <a:lstStyle/>
          <a:p>
            <a:pPr marL="228600" indent="0">
              <a:spcBef>
                <a:spcPts val="200"/>
              </a:spcBef>
              <a:buClrTx/>
              <a:buSzTx/>
              <a:buFontTx/>
              <a:buNone/>
              <a:defRPr sz="1400">
                <a:solidFill>
                  <a:srgbClr val="CCE5E8"/>
                </a:solidFill>
              </a:defRPr>
            </a:pPr>
            <a:endParaRP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65" name="Title Text"/>
          <p:cNvSpPr txBox="1">
            <a:spLocks noGrp="1"/>
          </p:cNvSpPr>
          <p:nvPr>
            <p:ph type="title"/>
          </p:nvPr>
        </p:nvSpPr>
        <p:spPr>
          <a:xfrm>
            <a:off x="457200" y="457200"/>
            <a:ext cx="8229600" cy="1143000"/>
          </a:xfrm>
          <a:prstGeom prst="rect">
            <a:avLst/>
          </a:prstGeom>
        </p:spPr>
        <p:txBody>
          <a:bodyPr>
            <a:normAutofit/>
          </a:bodyPr>
          <a:lstStyle/>
          <a:p>
            <a:r>
              <a:t>Title Text</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WO_OBJECTS_WITH_TEXT">
    <p:spTree>
      <p:nvGrpSpPr>
        <p:cNvPr id="1" name=""/>
        <p:cNvGrpSpPr/>
        <p:nvPr/>
      </p:nvGrpSpPr>
      <p:grpSpPr>
        <a:xfrm>
          <a:off x="0" y="0"/>
          <a:ext cx="0" cy="0"/>
          <a:chOff x="0" y="0"/>
          <a:chExt cx="0" cy="0"/>
        </a:xfrm>
      </p:grpSpPr>
      <p:sp>
        <p:nvSpPr>
          <p:cNvPr id="73" name="Title Text"/>
          <p:cNvSpPr txBox="1">
            <a:spLocks noGrp="1"/>
          </p:cNvSpPr>
          <p:nvPr>
            <p:ph type="title"/>
          </p:nvPr>
        </p:nvSpPr>
        <p:spPr>
          <a:xfrm>
            <a:off x="457200" y="457200"/>
            <a:ext cx="8229600" cy="1143000"/>
          </a:xfrm>
          <a:prstGeom prst="rect">
            <a:avLst/>
          </a:prstGeom>
        </p:spPr>
        <p:txBody>
          <a:bodyPr>
            <a:normAutofit/>
          </a:bodyPr>
          <a:lstStyle/>
          <a:p>
            <a:r>
              <a:t>Title Text</a:t>
            </a:r>
          </a:p>
        </p:txBody>
      </p:sp>
      <p:sp>
        <p:nvSpPr>
          <p:cNvPr id="74" name="Body Level One…"/>
          <p:cNvSpPr txBox="1">
            <a:spLocks noGrp="1"/>
          </p:cNvSpPr>
          <p:nvPr>
            <p:ph type="body" sz="quarter" idx="1"/>
          </p:nvPr>
        </p:nvSpPr>
        <p:spPr>
          <a:xfrm>
            <a:off x="457200" y="1535112"/>
            <a:ext cx="4040188" cy="639763"/>
          </a:xfrm>
          <a:prstGeom prst="rect">
            <a:avLst/>
          </a:prstGeom>
        </p:spPr>
        <p:txBody>
          <a:bodyPr anchor="t">
            <a:normAutofit/>
          </a:bodyPr>
          <a:lstStyle>
            <a:lvl1pPr marL="228600" indent="0">
              <a:spcBef>
                <a:spcPts val="400"/>
              </a:spcBef>
              <a:buClrTx/>
              <a:buSzTx/>
              <a:buFontTx/>
              <a:buNone/>
              <a:defRPr sz="2000"/>
            </a:lvl1pPr>
            <a:lvl2pPr marL="228600" indent="457200">
              <a:spcBef>
                <a:spcPts val="400"/>
              </a:spcBef>
              <a:buClrTx/>
              <a:buSzTx/>
              <a:buFontTx/>
              <a:buNone/>
              <a:defRPr sz="2000"/>
            </a:lvl2pPr>
            <a:lvl3pPr marL="228600" indent="914400">
              <a:spcBef>
                <a:spcPts val="400"/>
              </a:spcBef>
              <a:buClrTx/>
              <a:buSzTx/>
              <a:buFontTx/>
              <a:buNone/>
              <a:defRPr sz="2000"/>
            </a:lvl3pPr>
            <a:lvl4pPr marL="228600" indent="1371600">
              <a:spcBef>
                <a:spcPts val="400"/>
              </a:spcBef>
              <a:buClrTx/>
              <a:buSzTx/>
              <a:buFontTx/>
              <a:buNone/>
              <a:defRPr sz="2000"/>
            </a:lvl4pPr>
            <a:lvl5pPr marL="228600" indent="1828800">
              <a:spcBef>
                <a:spcPts val="400"/>
              </a:spcBef>
              <a:buClrTx/>
              <a:buSzTx/>
              <a:buFontTx/>
              <a:buNone/>
              <a:defRPr sz="2000"/>
            </a:lvl5pPr>
          </a:lstStyle>
          <a:p>
            <a:r>
              <a:t>Body Level One</a:t>
            </a:r>
          </a:p>
          <a:p>
            <a:pPr lvl="1"/>
            <a:r>
              <a:t>Body Level Two</a:t>
            </a:r>
          </a:p>
          <a:p>
            <a:pPr lvl="2"/>
            <a:r>
              <a:t>Body Level Three</a:t>
            </a:r>
          </a:p>
          <a:p>
            <a:pPr lvl="3"/>
            <a:r>
              <a:t>Body Level Four</a:t>
            </a:r>
          </a:p>
          <a:p>
            <a:pPr lvl="4"/>
            <a:r>
              <a:t>Body Level Five</a:t>
            </a:r>
          </a:p>
        </p:txBody>
      </p:sp>
      <p:sp>
        <p:nvSpPr>
          <p:cNvPr id="75" name="Google Shape;55;p9"/>
          <p:cNvSpPr txBox="1">
            <a:spLocks noGrp="1"/>
          </p:cNvSpPr>
          <p:nvPr>
            <p:ph type="body" sz="half" idx="21"/>
          </p:nvPr>
        </p:nvSpPr>
        <p:spPr>
          <a:xfrm>
            <a:off x="457200" y="2174875"/>
            <a:ext cx="4040188" cy="3951288"/>
          </a:xfrm>
          <a:prstGeom prst="rect">
            <a:avLst/>
          </a:prstGeom>
        </p:spPr>
        <p:txBody>
          <a:bodyPr>
            <a:normAutofit/>
          </a:bodyPr>
          <a:lstStyle/>
          <a:p>
            <a:pPr indent="-381000">
              <a:spcBef>
                <a:spcPts val="400"/>
              </a:spcBef>
              <a:buSzPts val="2400"/>
              <a:defRPr sz="2400"/>
            </a:pPr>
            <a:endParaRPr/>
          </a:p>
        </p:txBody>
      </p:sp>
      <p:sp>
        <p:nvSpPr>
          <p:cNvPr id="76" name="Google Shape;56;p9"/>
          <p:cNvSpPr txBox="1">
            <a:spLocks noGrp="1"/>
          </p:cNvSpPr>
          <p:nvPr>
            <p:ph type="body" sz="quarter" idx="22"/>
          </p:nvPr>
        </p:nvSpPr>
        <p:spPr>
          <a:xfrm>
            <a:off x="4645025" y="1535112"/>
            <a:ext cx="4041775" cy="639763"/>
          </a:xfrm>
          <a:prstGeom prst="rect">
            <a:avLst/>
          </a:prstGeom>
        </p:spPr>
        <p:txBody>
          <a:bodyPr anchor="t">
            <a:normAutofit/>
          </a:bodyPr>
          <a:lstStyle/>
          <a:p>
            <a:pPr marL="228600" indent="0">
              <a:spcBef>
                <a:spcPts val="400"/>
              </a:spcBef>
              <a:buClrTx/>
              <a:buSzTx/>
              <a:buFontTx/>
              <a:buNone/>
              <a:defRPr sz="2000"/>
            </a:pPr>
            <a:endParaRPr/>
          </a:p>
        </p:txBody>
      </p:sp>
      <p:sp>
        <p:nvSpPr>
          <p:cNvPr id="77" name="Google Shape;57;p9"/>
          <p:cNvSpPr txBox="1">
            <a:spLocks noGrp="1"/>
          </p:cNvSpPr>
          <p:nvPr>
            <p:ph type="body" sz="half" idx="23"/>
          </p:nvPr>
        </p:nvSpPr>
        <p:spPr>
          <a:xfrm>
            <a:off x="4645025" y="2174875"/>
            <a:ext cx="4041775" cy="3951288"/>
          </a:xfrm>
          <a:prstGeom prst="rect">
            <a:avLst/>
          </a:prstGeom>
        </p:spPr>
        <p:txBody>
          <a:bodyPr>
            <a:normAutofit/>
          </a:bodyPr>
          <a:lstStyle/>
          <a:p>
            <a:pPr indent="-381000">
              <a:spcBef>
                <a:spcPts val="400"/>
              </a:spcBef>
              <a:buSzPts val="2400"/>
              <a:defRPr sz="2400"/>
            </a:pPr>
            <a:endParaRPr/>
          </a:p>
        </p:txBody>
      </p:sp>
      <p:sp>
        <p:nvSpPr>
          <p:cNvPr id="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WO_OBJECTS">
    <p:spTree>
      <p:nvGrpSpPr>
        <p:cNvPr id="1" name=""/>
        <p:cNvGrpSpPr/>
        <p:nvPr/>
      </p:nvGrpSpPr>
      <p:grpSpPr>
        <a:xfrm>
          <a:off x="0" y="0"/>
          <a:ext cx="0" cy="0"/>
          <a:chOff x="0" y="0"/>
          <a:chExt cx="0" cy="0"/>
        </a:xfrm>
      </p:grpSpPr>
      <p:sp>
        <p:nvSpPr>
          <p:cNvPr id="85" name="Title Text"/>
          <p:cNvSpPr txBox="1">
            <a:spLocks noGrp="1"/>
          </p:cNvSpPr>
          <p:nvPr>
            <p:ph type="title"/>
          </p:nvPr>
        </p:nvSpPr>
        <p:spPr>
          <a:xfrm>
            <a:off x="457200" y="457200"/>
            <a:ext cx="8229600" cy="1143000"/>
          </a:xfrm>
          <a:prstGeom prst="rect">
            <a:avLst/>
          </a:prstGeom>
        </p:spPr>
        <p:txBody>
          <a:bodyPr>
            <a:normAutofit/>
          </a:bodyPr>
          <a:lstStyle/>
          <a:p>
            <a:r>
              <a:t>Title Text</a:t>
            </a:r>
          </a:p>
        </p:txBody>
      </p:sp>
      <p:sp>
        <p:nvSpPr>
          <p:cNvPr id="86" name="Body Level One…"/>
          <p:cNvSpPr txBox="1">
            <a:spLocks noGrp="1"/>
          </p:cNvSpPr>
          <p:nvPr>
            <p:ph type="body" sz="half" idx="1"/>
          </p:nvPr>
        </p:nvSpPr>
        <p:spPr>
          <a:xfrm>
            <a:off x="457200" y="1600200"/>
            <a:ext cx="4038600" cy="4525963"/>
          </a:xfrm>
          <a:prstGeom prst="rect">
            <a:avLst/>
          </a:prstGeom>
        </p:spPr>
        <p:txBody>
          <a:bodyPr>
            <a:normAutofit/>
          </a:bodyPr>
          <a:lstStyle>
            <a:lvl1pPr indent="-406400">
              <a:spcBef>
                <a:spcPts val="500"/>
              </a:spcBef>
              <a:buSzPts val="2800"/>
              <a:defRPr sz="2800"/>
            </a:lvl1pPr>
            <a:lvl2pPr marL="977900" indent="-444500">
              <a:spcBef>
                <a:spcPts val="500"/>
              </a:spcBef>
              <a:buSzPts val="2800"/>
              <a:defRPr sz="2800"/>
            </a:lvl2pPr>
            <a:lvl3pPr marL="1513839" indent="-497839">
              <a:spcBef>
                <a:spcPts val="500"/>
              </a:spcBef>
              <a:buSzPts val="2800"/>
              <a:defRPr sz="2800"/>
            </a:lvl3pPr>
            <a:lvl4pPr marL="2019300" indent="-533400">
              <a:spcBef>
                <a:spcPts val="500"/>
              </a:spcBef>
              <a:buSzPts val="2800"/>
              <a:defRPr sz="2800"/>
            </a:lvl4pPr>
            <a:lvl5pPr marL="2476500" indent="-533400">
              <a:spcBef>
                <a:spcPts val="500"/>
              </a:spcBef>
              <a:buSzPts val="2800"/>
              <a:defRPr sz="2800"/>
            </a:lvl5pPr>
          </a:lstStyle>
          <a:p>
            <a:r>
              <a:t>Body Level One</a:t>
            </a:r>
          </a:p>
          <a:p>
            <a:pPr lvl="1"/>
            <a:r>
              <a:t>Body Level Two</a:t>
            </a:r>
          </a:p>
          <a:p>
            <a:pPr lvl="2"/>
            <a:r>
              <a:t>Body Level Three</a:t>
            </a:r>
          </a:p>
          <a:p>
            <a:pPr lvl="3"/>
            <a:r>
              <a:t>Body Level Four</a:t>
            </a:r>
          </a:p>
          <a:p>
            <a:pPr lvl="4"/>
            <a:r>
              <a:t>Body Level Five</a:t>
            </a:r>
          </a:p>
        </p:txBody>
      </p:sp>
      <p:sp>
        <p:nvSpPr>
          <p:cNvPr id="87" name="Google Shape;64;p10"/>
          <p:cNvSpPr txBox="1">
            <a:spLocks noGrp="1"/>
          </p:cNvSpPr>
          <p:nvPr>
            <p:ph type="body" sz="half" idx="21"/>
          </p:nvPr>
        </p:nvSpPr>
        <p:spPr>
          <a:xfrm>
            <a:off x="4648200" y="1600200"/>
            <a:ext cx="4038600" cy="4525963"/>
          </a:xfrm>
          <a:prstGeom prst="rect">
            <a:avLst/>
          </a:prstGeom>
        </p:spPr>
        <p:txBody>
          <a:bodyPr>
            <a:normAutofit/>
          </a:bodyPr>
          <a:lstStyle/>
          <a:p>
            <a:pPr indent="-406400">
              <a:spcBef>
                <a:spcPts val="500"/>
              </a:spcBef>
              <a:buSzPts val="2800"/>
              <a:defRPr sz="2800"/>
            </a:pPr>
            <a:endParaRPr/>
          </a:p>
        </p:txBody>
      </p:sp>
      <p:sp>
        <p:nvSpPr>
          <p:cNvPr id="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00"/>
            </a:gs>
            <a:gs pos="30998">
              <a:srgbClr val="000000"/>
            </a:gs>
            <a:gs pos="61999">
              <a:srgbClr val="24213E"/>
            </a:gs>
            <a:gs pos="100000">
              <a:srgbClr val="51566D"/>
            </a:gs>
          </a:gsLst>
          <a:lin ang="5400000" scaled="0"/>
        </a:gra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274637"/>
            <a:ext cx="8229600" cy="12709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p>
            <a:r>
              <a:t>Title Text</a:t>
            </a:r>
          </a:p>
        </p:txBody>
      </p:sp>
      <p:sp>
        <p:nvSpPr>
          <p:cNvPr id="3" name="Body Level One…"/>
          <p:cNvSpPr txBox="1">
            <a:spLocks noGrp="1"/>
          </p:cNvSpPr>
          <p:nvPr>
            <p:ph type="body" idx="1"/>
          </p:nvPr>
        </p:nvSpPr>
        <p:spPr>
          <a:xfrm>
            <a:off x="457200" y="1545585"/>
            <a:ext cx="8229600" cy="46351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430299" y="6404312"/>
            <a:ext cx="256501" cy="269201"/>
          </a:xfrm>
          <a:prstGeom prst="rect">
            <a:avLst/>
          </a:prstGeom>
          <a:ln w="12700">
            <a:miter lim="400000"/>
          </a:ln>
        </p:spPr>
        <p:txBody>
          <a:bodyPr wrap="none" lIns="45699" tIns="45699" rIns="45699" bIns="45699" anchor="ctr">
            <a:spAutoFit/>
          </a:bodyPr>
          <a:lstStyle>
            <a:lvl1pPr algn="r">
              <a:defRPr sz="1200">
                <a:solidFill>
                  <a:srgbClr val="FFFFFF"/>
                </a:solidFill>
                <a:latin typeface="Corbel"/>
                <a:ea typeface="Corbel"/>
                <a:cs typeface="Corbel"/>
                <a:sym typeface="Corbe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ctr" defTabSz="914400" rtl="0" latinLnBrk="0">
        <a:lnSpc>
          <a:spcPct val="100000"/>
        </a:lnSpc>
        <a:spcBef>
          <a:spcPts val="0"/>
        </a:spcBef>
        <a:spcAft>
          <a:spcPts val="0"/>
        </a:spcAft>
        <a:buClrTx/>
        <a:buSzTx/>
        <a:buFontTx/>
        <a:buNone/>
        <a:tabLst/>
        <a:defRPr sz="5000" b="0" i="0" u="none" strike="noStrike" cap="none" spc="0" baseline="0">
          <a:solidFill>
            <a:srgbClr val="FFFFFF"/>
          </a:solidFill>
          <a:uFillTx/>
          <a:latin typeface="Corbel"/>
          <a:ea typeface="Corbel"/>
          <a:cs typeface="Corbel"/>
          <a:sym typeface="Corbel"/>
        </a:defRPr>
      </a:lvl1pPr>
      <a:lvl2pPr marL="0" marR="0" indent="0" algn="ctr" defTabSz="914400" rtl="0" latinLnBrk="0">
        <a:lnSpc>
          <a:spcPct val="100000"/>
        </a:lnSpc>
        <a:spcBef>
          <a:spcPts val="0"/>
        </a:spcBef>
        <a:spcAft>
          <a:spcPts val="0"/>
        </a:spcAft>
        <a:buClrTx/>
        <a:buSzTx/>
        <a:buFontTx/>
        <a:buNone/>
        <a:tabLst/>
        <a:defRPr sz="5000" b="0" i="0" u="none" strike="noStrike" cap="none" spc="0" baseline="0">
          <a:solidFill>
            <a:srgbClr val="FFFFFF"/>
          </a:solidFill>
          <a:uFillTx/>
          <a:latin typeface="Corbel"/>
          <a:ea typeface="Corbel"/>
          <a:cs typeface="Corbel"/>
          <a:sym typeface="Corbel"/>
        </a:defRPr>
      </a:lvl2pPr>
      <a:lvl3pPr marL="0" marR="0" indent="0" algn="ctr" defTabSz="914400" rtl="0" latinLnBrk="0">
        <a:lnSpc>
          <a:spcPct val="100000"/>
        </a:lnSpc>
        <a:spcBef>
          <a:spcPts val="0"/>
        </a:spcBef>
        <a:spcAft>
          <a:spcPts val="0"/>
        </a:spcAft>
        <a:buClrTx/>
        <a:buSzTx/>
        <a:buFontTx/>
        <a:buNone/>
        <a:tabLst/>
        <a:defRPr sz="5000" b="0" i="0" u="none" strike="noStrike" cap="none" spc="0" baseline="0">
          <a:solidFill>
            <a:srgbClr val="FFFFFF"/>
          </a:solidFill>
          <a:uFillTx/>
          <a:latin typeface="Corbel"/>
          <a:ea typeface="Corbel"/>
          <a:cs typeface="Corbel"/>
          <a:sym typeface="Corbel"/>
        </a:defRPr>
      </a:lvl3pPr>
      <a:lvl4pPr marL="0" marR="0" indent="0" algn="ctr" defTabSz="914400" rtl="0" latinLnBrk="0">
        <a:lnSpc>
          <a:spcPct val="100000"/>
        </a:lnSpc>
        <a:spcBef>
          <a:spcPts val="0"/>
        </a:spcBef>
        <a:spcAft>
          <a:spcPts val="0"/>
        </a:spcAft>
        <a:buClrTx/>
        <a:buSzTx/>
        <a:buFontTx/>
        <a:buNone/>
        <a:tabLst/>
        <a:defRPr sz="5000" b="0" i="0" u="none" strike="noStrike" cap="none" spc="0" baseline="0">
          <a:solidFill>
            <a:srgbClr val="FFFFFF"/>
          </a:solidFill>
          <a:uFillTx/>
          <a:latin typeface="Corbel"/>
          <a:ea typeface="Corbel"/>
          <a:cs typeface="Corbel"/>
          <a:sym typeface="Corbel"/>
        </a:defRPr>
      </a:lvl4pPr>
      <a:lvl5pPr marL="0" marR="0" indent="0" algn="ctr" defTabSz="914400" rtl="0" latinLnBrk="0">
        <a:lnSpc>
          <a:spcPct val="100000"/>
        </a:lnSpc>
        <a:spcBef>
          <a:spcPts val="0"/>
        </a:spcBef>
        <a:spcAft>
          <a:spcPts val="0"/>
        </a:spcAft>
        <a:buClrTx/>
        <a:buSzTx/>
        <a:buFontTx/>
        <a:buNone/>
        <a:tabLst/>
        <a:defRPr sz="5000" b="0" i="0" u="none" strike="noStrike" cap="none" spc="0" baseline="0">
          <a:solidFill>
            <a:srgbClr val="FFFFFF"/>
          </a:solidFill>
          <a:uFillTx/>
          <a:latin typeface="Corbel"/>
          <a:ea typeface="Corbel"/>
          <a:cs typeface="Corbel"/>
          <a:sym typeface="Corbel"/>
        </a:defRPr>
      </a:lvl5pPr>
      <a:lvl6pPr marL="0" marR="0" indent="0" algn="ctr" defTabSz="914400" rtl="0" latinLnBrk="0">
        <a:lnSpc>
          <a:spcPct val="100000"/>
        </a:lnSpc>
        <a:spcBef>
          <a:spcPts val="0"/>
        </a:spcBef>
        <a:spcAft>
          <a:spcPts val="0"/>
        </a:spcAft>
        <a:buClrTx/>
        <a:buSzTx/>
        <a:buFontTx/>
        <a:buNone/>
        <a:tabLst/>
        <a:defRPr sz="5000" b="0" i="0" u="none" strike="noStrike" cap="none" spc="0" baseline="0">
          <a:solidFill>
            <a:srgbClr val="FFFFFF"/>
          </a:solidFill>
          <a:uFillTx/>
          <a:latin typeface="Corbel"/>
          <a:ea typeface="Corbel"/>
          <a:cs typeface="Corbel"/>
          <a:sym typeface="Corbel"/>
        </a:defRPr>
      </a:lvl6pPr>
      <a:lvl7pPr marL="0" marR="0" indent="0" algn="ctr" defTabSz="914400" rtl="0" latinLnBrk="0">
        <a:lnSpc>
          <a:spcPct val="100000"/>
        </a:lnSpc>
        <a:spcBef>
          <a:spcPts val="0"/>
        </a:spcBef>
        <a:spcAft>
          <a:spcPts val="0"/>
        </a:spcAft>
        <a:buClrTx/>
        <a:buSzTx/>
        <a:buFontTx/>
        <a:buNone/>
        <a:tabLst/>
        <a:defRPr sz="5000" b="0" i="0" u="none" strike="noStrike" cap="none" spc="0" baseline="0">
          <a:solidFill>
            <a:srgbClr val="FFFFFF"/>
          </a:solidFill>
          <a:uFillTx/>
          <a:latin typeface="Corbel"/>
          <a:ea typeface="Corbel"/>
          <a:cs typeface="Corbel"/>
          <a:sym typeface="Corbel"/>
        </a:defRPr>
      </a:lvl7pPr>
      <a:lvl8pPr marL="0" marR="0" indent="0" algn="ctr" defTabSz="914400" rtl="0" latinLnBrk="0">
        <a:lnSpc>
          <a:spcPct val="100000"/>
        </a:lnSpc>
        <a:spcBef>
          <a:spcPts val="0"/>
        </a:spcBef>
        <a:spcAft>
          <a:spcPts val="0"/>
        </a:spcAft>
        <a:buClrTx/>
        <a:buSzTx/>
        <a:buFontTx/>
        <a:buNone/>
        <a:tabLst/>
        <a:defRPr sz="5000" b="0" i="0" u="none" strike="noStrike" cap="none" spc="0" baseline="0">
          <a:solidFill>
            <a:srgbClr val="FFFFFF"/>
          </a:solidFill>
          <a:uFillTx/>
          <a:latin typeface="Corbel"/>
          <a:ea typeface="Corbel"/>
          <a:cs typeface="Corbel"/>
          <a:sym typeface="Corbel"/>
        </a:defRPr>
      </a:lvl8pPr>
      <a:lvl9pPr marL="0" marR="0" indent="0" algn="ctr" defTabSz="914400" rtl="0" latinLnBrk="0">
        <a:lnSpc>
          <a:spcPct val="100000"/>
        </a:lnSpc>
        <a:spcBef>
          <a:spcPts val="0"/>
        </a:spcBef>
        <a:spcAft>
          <a:spcPts val="0"/>
        </a:spcAft>
        <a:buClrTx/>
        <a:buSzTx/>
        <a:buFontTx/>
        <a:buNone/>
        <a:tabLst/>
        <a:defRPr sz="5000" b="0" i="0" u="none" strike="noStrike" cap="none" spc="0" baseline="0">
          <a:solidFill>
            <a:srgbClr val="FFFFFF"/>
          </a:solidFill>
          <a:uFillTx/>
          <a:latin typeface="Corbel"/>
          <a:ea typeface="Corbel"/>
          <a:cs typeface="Corbel"/>
          <a:sym typeface="Corbel"/>
        </a:defRPr>
      </a:lvl9pPr>
    </p:titleStyle>
    <p:bodyStyle>
      <a:lvl1pPr marL="457200" marR="0" indent="-431800" algn="l" defTabSz="914400" rtl="0" latinLnBrk="0">
        <a:lnSpc>
          <a:spcPct val="150000"/>
        </a:lnSpc>
        <a:spcBef>
          <a:spcPts val="600"/>
        </a:spcBef>
        <a:spcAft>
          <a:spcPts val="0"/>
        </a:spcAft>
        <a:buClr>
          <a:srgbClr val="FFFFFF"/>
        </a:buClr>
        <a:buSzPts val="3200"/>
        <a:buFont typeface="Arial"/>
        <a:buChar char="•"/>
        <a:tabLst/>
        <a:defRPr sz="3200" b="0" i="0" u="none" strike="noStrike" cap="none" spc="0" baseline="0">
          <a:solidFill>
            <a:srgbClr val="FFFFFF"/>
          </a:solidFill>
          <a:uFillTx/>
          <a:latin typeface="Corbel"/>
          <a:ea typeface="Corbel"/>
          <a:cs typeface="Corbel"/>
          <a:sym typeface="Corbel"/>
        </a:defRPr>
      </a:lvl1pPr>
      <a:lvl2pPr marL="972457" marR="0" indent="-464457" algn="l" defTabSz="914400" rtl="0" latinLnBrk="0">
        <a:lnSpc>
          <a:spcPct val="150000"/>
        </a:lnSpc>
        <a:spcBef>
          <a:spcPts val="600"/>
        </a:spcBef>
        <a:spcAft>
          <a:spcPts val="0"/>
        </a:spcAft>
        <a:buClr>
          <a:srgbClr val="FFFFFF"/>
        </a:buClr>
        <a:buSzPts val="3200"/>
        <a:buFont typeface="Arial"/>
        <a:buChar char="–"/>
        <a:tabLst/>
        <a:defRPr sz="3200" b="0" i="0" u="none" strike="noStrike" cap="none" spc="0" baseline="0">
          <a:solidFill>
            <a:srgbClr val="FFFFFF"/>
          </a:solidFill>
          <a:uFillTx/>
          <a:latin typeface="Corbel"/>
          <a:ea typeface="Corbel"/>
          <a:cs typeface="Corbel"/>
          <a:sym typeface="Corbel"/>
        </a:defRPr>
      </a:lvl2pPr>
      <a:lvl3pPr marL="1498600" marR="0" indent="-508000" algn="l" defTabSz="914400" rtl="0" latinLnBrk="0">
        <a:lnSpc>
          <a:spcPct val="150000"/>
        </a:lnSpc>
        <a:spcBef>
          <a:spcPts val="600"/>
        </a:spcBef>
        <a:spcAft>
          <a:spcPts val="0"/>
        </a:spcAft>
        <a:buClr>
          <a:srgbClr val="FFFFFF"/>
        </a:buClr>
        <a:buSzPts val="3200"/>
        <a:buFont typeface="Arial"/>
        <a:buChar char="•"/>
        <a:tabLst/>
        <a:defRPr sz="3200" b="0" i="0" u="none" strike="noStrike" cap="none" spc="0" baseline="0">
          <a:solidFill>
            <a:srgbClr val="FFFFFF"/>
          </a:solidFill>
          <a:uFillTx/>
          <a:latin typeface="Corbel"/>
          <a:ea typeface="Corbel"/>
          <a:cs typeface="Corbel"/>
          <a:sym typeface="Corbel"/>
        </a:defRPr>
      </a:lvl3pPr>
      <a:lvl4pPr marL="2042160" marR="0" indent="-568960" algn="l" defTabSz="914400" rtl="0" latinLnBrk="0">
        <a:lnSpc>
          <a:spcPct val="150000"/>
        </a:lnSpc>
        <a:spcBef>
          <a:spcPts val="600"/>
        </a:spcBef>
        <a:spcAft>
          <a:spcPts val="0"/>
        </a:spcAft>
        <a:buClr>
          <a:srgbClr val="FFFFFF"/>
        </a:buClr>
        <a:buSzPts val="3200"/>
        <a:buFont typeface="Arial"/>
        <a:buChar char="–"/>
        <a:tabLst/>
        <a:defRPr sz="3200" b="0" i="0" u="none" strike="noStrike" cap="none" spc="0" baseline="0">
          <a:solidFill>
            <a:srgbClr val="FFFFFF"/>
          </a:solidFill>
          <a:uFillTx/>
          <a:latin typeface="Corbel"/>
          <a:ea typeface="Corbel"/>
          <a:cs typeface="Corbel"/>
          <a:sym typeface="Corbel"/>
        </a:defRPr>
      </a:lvl4pPr>
      <a:lvl5pPr marL="2499360" marR="0" indent="-568960" algn="l" defTabSz="914400" rtl="0" latinLnBrk="0">
        <a:lnSpc>
          <a:spcPct val="150000"/>
        </a:lnSpc>
        <a:spcBef>
          <a:spcPts val="600"/>
        </a:spcBef>
        <a:spcAft>
          <a:spcPts val="0"/>
        </a:spcAft>
        <a:buClr>
          <a:srgbClr val="FFFFFF"/>
        </a:buClr>
        <a:buSzPts val="3200"/>
        <a:buFont typeface="Arial"/>
        <a:buChar char="»"/>
        <a:tabLst/>
        <a:defRPr sz="3200" b="0" i="0" u="none" strike="noStrike" cap="none" spc="0" baseline="0">
          <a:solidFill>
            <a:srgbClr val="FFFFFF"/>
          </a:solidFill>
          <a:uFillTx/>
          <a:latin typeface="Corbel"/>
          <a:ea typeface="Corbel"/>
          <a:cs typeface="Corbel"/>
          <a:sym typeface="Corbel"/>
        </a:defRPr>
      </a:lvl5pPr>
      <a:lvl6pPr marL="2956560" marR="0" indent="-568960" algn="l" defTabSz="914400" rtl="0" latinLnBrk="0">
        <a:lnSpc>
          <a:spcPct val="150000"/>
        </a:lnSpc>
        <a:spcBef>
          <a:spcPts val="600"/>
        </a:spcBef>
        <a:spcAft>
          <a:spcPts val="0"/>
        </a:spcAft>
        <a:buClr>
          <a:srgbClr val="FFFFFF"/>
        </a:buClr>
        <a:buSzPts val="3200"/>
        <a:buFont typeface="Arial"/>
        <a:buChar char="•"/>
        <a:tabLst/>
        <a:defRPr sz="3200" b="0" i="0" u="none" strike="noStrike" cap="none" spc="0" baseline="0">
          <a:solidFill>
            <a:srgbClr val="FFFFFF"/>
          </a:solidFill>
          <a:uFillTx/>
          <a:latin typeface="Corbel"/>
          <a:ea typeface="Corbel"/>
          <a:cs typeface="Corbel"/>
          <a:sym typeface="Corbel"/>
        </a:defRPr>
      </a:lvl6pPr>
      <a:lvl7pPr marL="3413759" marR="0" indent="-568959" algn="l" defTabSz="914400" rtl="0" latinLnBrk="0">
        <a:lnSpc>
          <a:spcPct val="150000"/>
        </a:lnSpc>
        <a:spcBef>
          <a:spcPts val="600"/>
        </a:spcBef>
        <a:spcAft>
          <a:spcPts val="0"/>
        </a:spcAft>
        <a:buClr>
          <a:srgbClr val="FFFFFF"/>
        </a:buClr>
        <a:buSzPts val="3200"/>
        <a:buFont typeface="Arial"/>
        <a:buChar char="•"/>
        <a:tabLst/>
        <a:defRPr sz="3200" b="0" i="0" u="none" strike="noStrike" cap="none" spc="0" baseline="0">
          <a:solidFill>
            <a:srgbClr val="FFFFFF"/>
          </a:solidFill>
          <a:uFillTx/>
          <a:latin typeface="Corbel"/>
          <a:ea typeface="Corbel"/>
          <a:cs typeface="Corbel"/>
          <a:sym typeface="Corbel"/>
        </a:defRPr>
      </a:lvl7pPr>
      <a:lvl8pPr marL="3870959" marR="0" indent="-568959" algn="l" defTabSz="914400" rtl="0" latinLnBrk="0">
        <a:lnSpc>
          <a:spcPct val="150000"/>
        </a:lnSpc>
        <a:spcBef>
          <a:spcPts val="600"/>
        </a:spcBef>
        <a:spcAft>
          <a:spcPts val="0"/>
        </a:spcAft>
        <a:buClr>
          <a:srgbClr val="FFFFFF"/>
        </a:buClr>
        <a:buSzPts val="3200"/>
        <a:buFont typeface="Arial"/>
        <a:buChar char="•"/>
        <a:tabLst/>
        <a:defRPr sz="3200" b="0" i="0" u="none" strike="noStrike" cap="none" spc="0" baseline="0">
          <a:solidFill>
            <a:srgbClr val="FFFFFF"/>
          </a:solidFill>
          <a:uFillTx/>
          <a:latin typeface="Corbel"/>
          <a:ea typeface="Corbel"/>
          <a:cs typeface="Corbel"/>
          <a:sym typeface="Corbel"/>
        </a:defRPr>
      </a:lvl8pPr>
      <a:lvl9pPr marL="4328159" marR="0" indent="-568959" algn="l" defTabSz="914400" rtl="0" latinLnBrk="0">
        <a:lnSpc>
          <a:spcPct val="150000"/>
        </a:lnSpc>
        <a:spcBef>
          <a:spcPts val="600"/>
        </a:spcBef>
        <a:spcAft>
          <a:spcPts val="0"/>
        </a:spcAft>
        <a:buClr>
          <a:srgbClr val="FFFFFF"/>
        </a:buClr>
        <a:buSzPts val="3200"/>
        <a:buFont typeface="Arial"/>
        <a:buChar char="•"/>
        <a:tabLst/>
        <a:defRPr sz="3200" b="0" i="0" u="none" strike="noStrike" cap="none" spc="0" baseline="0">
          <a:solidFill>
            <a:srgbClr val="FFFFFF"/>
          </a:solidFill>
          <a:uFillTx/>
          <a:latin typeface="Corbel"/>
          <a:ea typeface="Corbel"/>
          <a:cs typeface="Corbel"/>
          <a:sym typeface="Corbe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5" name="Google Shape;84;p13"/>
          <p:cNvSpPr txBox="1">
            <a:spLocks noGrp="1"/>
          </p:cNvSpPr>
          <p:nvPr>
            <p:ph type="title"/>
          </p:nvPr>
        </p:nvSpPr>
        <p:spPr>
          <a:xfrm>
            <a:off x="783372" y="3118648"/>
            <a:ext cx="7773900" cy="2639402"/>
          </a:xfrm>
          <a:prstGeom prst="rect">
            <a:avLst/>
          </a:prstGeom>
        </p:spPr>
        <p:txBody>
          <a:bodyPr>
            <a:normAutofit fontScale="90000"/>
          </a:bodyPr>
          <a:lstStyle/>
          <a:p>
            <a:pPr>
              <a:defRPr>
                <a:solidFill>
                  <a:srgbClr val="1C4587"/>
                </a:solidFill>
                <a:latin typeface="Impact"/>
                <a:ea typeface="Impact"/>
                <a:cs typeface="Impact"/>
                <a:sym typeface="Impact"/>
              </a:defRPr>
            </a:pPr>
            <a:r>
              <a:rPr dirty="0"/>
              <a:t>Miami Rowing Club </a:t>
            </a:r>
            <a:br>
              <a:rPr lang="en-US" dirty="0"/>
            </a:br>
            <a:br>
              <a:rPr lang="en-US" dirty="0"/>
            </a:br>
            <a:br>
              <a:rPr lang="en-US" dirty="0"/>
            </a:br>
            <a:r>
              <a:rPr dirty="0"/>
              <a:t> </a:t>
            </a:r>
            <a:r>
              <a:rPr sz="3900" dirty="0">
                <a:solidFill>
                  <a:srgbClr val="FFFFFF"/>
                </a:solidFill>
                <a:latin typeface="Montserrat ExtraBold"/>
                <a:ea typeface="Montserrat ExtraBold"/>
                <a:cs typeface="Montserrat ExtraBold"/>
                <a:sym typeface="Montserrat ExtraBold"/>
              </a:rPr>
              <a:t>Sponsorship Opportunities</a:t>
            </a:r>
          </a:p>
        </p:txBody>
      </p:sp>
      <p:sp>
        <p:nvSpPr>
          <p:cNvPr id="116" name="Google Shape;85;p13"/>
          <p:cNvSpPr txBox="1">
            <a:spLocks noGrp="1"/>
          </p:cNvSpPr>
          <p:nvPr>
            <p:ph type="body" sz="quarter" idx="1"/>
          </p:nvPr>
        </p:nvSpPr>
        <p:spPr>
          <a:xfrm>
            <a:off x="234728" y="73672"/>
            <a:ext cx="8674544" cy="1752601"/>
          </a:xfrm>
          <a:prstGeom prst="rect">
            <a:avLst/>
          </a:prstGeom>
        </p:spPr>
        <p:txBody>
          <a:bodyPr>
            <a:noAutofit/>
          </a:bodyPr>
          <a:lstStyle>
            <a:lvl1pPr marL="0" indent="0">
              <a:defRPr sz="2000">
                <a:solidFill>
                  <a:srgbClr val="FFFFFF"/>
                </a:solidFill>
                <a:latin typeface="Montserrat ExtraBold"/>
                <a:ea typeface="Montserrat ExtraBold"/>
                <a:cs typeface="Montserrat ExtraBold"/>
                <a:sym typeface="Montserrat ExtraBold"/>
              </a:defRPr>
            </a:lvl1pPr>
          </a:lstStyle>
          <a:p>
            <a:r>
              <a:rPr lang="en-US" sz="4000" dirty="0"/>
              <a:t>MIAMI INTERNATIONAL REGATTA 2025</a:t>
            </a:r>
            <a:endParaRPr sz="4000" dirty="0"/>
          </a:p>
        </p:txBody>
      </p:sp>
      <p:pic>
        <p:nvPicPr>
          <p:cNvPr id="117" name="Google Shape;86;p13" descr="Google Shape;86;p13"/>
          <p:cNvPicPr>
            <a:picLocks noChangeAspect="1"/>
          </p:cNvPicPr>
          <p:nvPr/>
        </p:nvPicPr>
        <p:blipFill>
          <a:blip r:embed="rId3"/>
          <a:stretch>
            <a:fillRect/>
          </a:stretch>
        </p:blipFill>
        <p:spPr>
          <a:xfrm>
            <a:off x="87246" y="359832"/>
            <a:ext cx="968746" cy="740118"/>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Google Shape;169;p22"/>
          <p:cNvSpPr txBox="1">
            <a:spLocks noGrp="1"/>
          </p:cNvSpPr>
          <p:nvPr>
            <p:ph type="title"/>
          </p:nvPr>
        </p:nvSpPr>
        <p:spPr>
          <a:xfrm>
            <a:off x="746312" y="36205"/>
            <a:ext cx="8229600" cy="1143000"/>
          </a:xfrm>
          <a:prstGeom prst="rect">
            <a:avLst/>
          </a:prstGeom>
        </p:spPr>
        <p:txBody>
          <a:bodyPr/>
          <a:lstStyle>
            <a:lvl1pPr defTabSz="868680">
              <a:defRPr sz="3705"/>
            </a:lvl1pPr>
          </a:lstStyle>
          <a:p>
            <a:r>
              <a:rPr dirty="0"/>
              <a:t>Other Opportunities</a:t>
            </a:r>
            <a:endParaRPr sz="3514" dirty="0"/>
          </a:p>
        </p:txBody>
      </p:sp>
      <p:graphicFrame>
        <p:nvGraphicFramePr>
          <p:cNvPr id="208" name="Google Shape;170;p22"/>
          <p:cNvGraphicFramePr/>
          <p:nvPr>
            <p:extLst>
              <p:ext uri="{D42A27DB-BD31-4B8C-83A1-F6EECF244321}">
                <p14:modId xmlns:p14="http://schemas.microsoft.com/office/powerpoint/2010/main" val="307653735"/>
              </p:ext>
            </p:extLst>
          </p:nvPr>
        </p:nvGraphicFramePr>
        <p:xfrm>
          <a:off x="267286" y="723900"/>
          <a:ext cx="8558511" cy="5851980"/>
        </p:xfrm>
        <a:graphic>
          <a:graphicData uri="http://schemas.openxmlformats.org/drawingml/2006/table">
            <a:tbl>
              <a:tblPr>
                <a:tableStyleId>{4C3C2611-4C71-4FC5-86AE-919BDF0F9419}</a:tableStyleId>
              </a:tblPr>
              <a:tblGrid>
                <a:gridCol w="829994">
                  <a:extLst>
                    <a:ext uri="{9D8B030D-6E8A-4147-A177-3AD203B41FA5}">
                      <a16:colId xmlns:a16="http://schemas.microsoft.com/office/drawing/2014/main" val="20000"/>
                    </a:ext>
                  </a:extLst>
                </a:gridCol>
                <a:gridCol w="7728517">
                  <a:extLst>
                    <a:ext uri="{9D8B030D-6E8A-4147-A177-3AD203B41FA5}">
                      <a16:colId xmlns:a16="http://schemas.microsoft.com/office/drawing/2014/main" val="20001"/>
                    </a:ext>
                  </a:extLst>
                </a:gridCol>
              </a:tblGrid>
              <a:tr h="663750">
                <a:tc>
                  <a:txBody>
                    <a:bodyPr/>
                    <a:lstStyle/>
                    <a:p>
                      <a:pPr algn="l">
                        <a:defRPr sz="1300">
                          <a:solidFill>
                            <a:srgbClr val="FFFFFF"/>
                          </a:solidFill>
                          <a:sym typeface="Arial"/>
                        </a:defRPr>
                      </a:pPr>
                      <a:r>
                        <a:rPr dirty="0"/>
                        <a:t>Platinum</a:t>
                      </a:r>
                    </a:p>
                    <a:p>
                      <a:pPr algn="l">
                        <a:defRPr sz="1300">
                          <a:solidFill>
                            <a:srgbClr val="FFFFFF"/>
                          </a:solidFill>
                          <a:sym typeface="Arial"/>
                        </a:defRPr>
                      </a:pPr>
                      <a:r>
                        <a:rPr b="1" dirty="0"/>
                        <a:t>$25,00</a:t>
                      </a:r>
                      <a:r>
                        <a:rPr lang="en-US" b="1" dirty="0"/>
                        <a:t>0</a:t>
                      </a:r>
                      <a:endParaRPr b="1" dirty="0"/>
                    </a:p>
                  </a:txBody>
                  <a:tcPr marL="91425" marR="91425" marT="91425" marB="91425" horzOverflow="overflow"/>
                </a:tc>
                <a:tc>
                  <a:txBody>
                    <a:bodyPr/>
                    <a:lstStyle/>
                    <a:p>
                      <a:pPr marL="457200" indent="-311150" algn="l">
                        <a:buClr>
                          <a:srgbClr val="FFFFFF"/>
                        </a:buClr>
                        <a:buSzPts val="1300"/>
                        <a:buFont typeface="Arial"/>
                        <a:buChar char="●"/>
                        <a:defRPr sz="1300">
                          <a:solidFill>
                            <a:srgbClr val="FFFFFF"/>
                          </a:solidFill>
                          <a:sym typeface="Arial"/>
                        </a:defRPr>
                      </a:pPr>
                      <a:r>
                        <a:rPr dirty="0"/>
                        <a:t>Naming Rights for (</a:t>
                      </a:r>
                      <a:r>
                        <a:rPr lang="en-US" dirty="0"/>
                        <a:t>5</a:t>
                      </a:r>
                      <a:r>
                        <a:rPr dirty="0"/>
                        <a:t>) MIR </a:t>
                      </a:r>
                      <a:r>
                        <a:rPr lang="en-US" dirty="0"/>
                        <a:t>Races</a:t>
                      </a:r>
                    </a:p>
                    <a:p>
                      <a:pPr marL="457200" indent="-311150" algn="l">
                        <a:buClr>
                          <a:srgbClr val="FFFFFF"/>
                        </a:buClr>
                        <a:buSzPts val="1300"/>
                        <a:buFont typeface="Arial"/>
                        <a:buChar char="●"/>
                        <a:defRPr sz="1300">
                          <a:solidFill>
                            <a:srgbClr val="FFFFFF"/>
                          </a:solidFill>
                          <a:sym typeface="Arial"/>
                        </a:defRPr>
                      </a:pPr>
                      <a:r>
                        <a:rPr lang="en-US" dirty="0"/>
                        <a:t>4 additional VIP access plus free parking benefits for up to 8 vehicles</a:t>
                      </a:r>
                      <a:r>
                        <a:rPr dirty="0"/>
                        <a:t>………PLUS G</a:t>
                      </a:r>
                      <a:r>
                        <a:rPr lang="en-US" dirty="0"/>
                        <a:t>OLD</a:t>
                      </a:r>
                      <a:r>
                        <a:rPr dirty="0"/>
                        <a:t> benefits</a:t>
                      </a:r>
                    </a:p>
                  </a:txBody>
                  <a:tcPr marL="91425" marR="91425" marT="91425" marB="91425" horzOverflow="overflow"/>
                </a:tc>
                <a:extLst>
                  <a:ext uri="{0D108BD9-81ED-4DB2-BD59-A6C34878D82A}">
                    <a16:rowId xmlns:a16="http://schemas.microsoft.com/office/drawing/2014/main" val="10000"/>
                  </a:ext>
                </a:extLst>
              </a:tr>
              <a:tr h="701575">
                <a:tc>
                  <a:txBody>
                    <a:bodyPr/>
                    <a:lstStyle/>
                    <a:p>
                      <a:pPr algn="l">
                        <a:defRPr sz="1300">
                          <a:solidFill>
                            <a:srgbClr val="FFFFFF"/>
                          </a:solidFill>
                          <a:sym typeface="Arial"/>
                        </a:defRPr>
                      </a:pPr>
                      <a:r>
                        <a:rPr dirty="0"/>
                        <a:t>Gold</a:t>
                      </a:r>
                    </a:p>
                    <a:p>
                      <a:pPr algn="l">
                        <a:defRPr sz="1300">
                          <a:solidFill>
                            <a:srgbClr val="FFFFFF"/>
                          </a:solidFill>
                          <a:sym typeface="Arial"/>
                        </a:defRPr>
                      </a:pPr>
                      <a:r>
                        <a:rPr b="1" dirty="0"/>
                        <a:t>$15,000</a:t>
                      </a:r>
                    </a:p>
                  </a:txBody>
                  <a:tcPr marL="91425" marR="91425" marT="91425" marB="91425" horzOverflow="overflow"/>
                </a:tc>
                <a:tc>
                  <a:txBody>
                    <a:bodyPr/>
                    <a:lstStyle/>
                    <a:p>
                      <a:pPr marL="457200" indent="-311150" algn="l">
                        <a:buClr>
                          <a:srgbClr val="FFFFFF"/>
                        </a:buClr>
                        <a:buSzPts val="1300"/>
                        <a:buFont typeface="Arial"/>
                        <a:buChar char="●"/>
                        <a:defRPr sz="1300">
                          <a:solidFill>
                            <a:srgbClr val="FFFFFF"/>
                          </a:solidFill>
                          <a:sym typeface="Arial"/>
                        </a:defRPr>
                      </a:pPr>
                      <a:r>
                        <a:rPr dirty="0"/>
                        <a:t>Name on Racing Boat</a:t>
                      </a:r>
                      <a:endParaRPr lang="en-US" dirty="0"/>
                    </a:p>
                    <a:p>
                      <a:pPr marL="457200" marR="0" lvl="0" indent="-311150" algn="l" defTabSz="914400" rtl="0" eaLnBrk="1" fontAlgn="auto" latinLnBrk="0" hangingPunct="1">
                        <a:lnSpc>
                          <a:spcPct val="100000"/>
                        </a:lnSpc>
                        <a:spcBef>
                          <a:spcPts val="0"/>
                        </a:spcBef>
                        <a:spcAft>
                          <a:spcPts val="0"/>
                        </a:spcAft>
                        <a:buClr>
                          <a:srgbClr val="FFFFFF"/>
                        </a:buClr>
                        <a:buSzPts val="1300"/>
                        <a:buFont typeface="Arial"/>
                        <a:buChar char="●"/>
                        <a:tabLst/>
                        <a:defRPr sz="1300">
                          <a:solidFill>
                            <a:srgbClr val="FFFFFF"/>
                          </a:solidFill>
                          <a:sym typeface="Arial"/>
                        </a:defRPr>
                      </a:pPr>
                      <a:r>
                        <a:rPr lang="en-US" dirty="0"/>
                        <a:t>2 additional VIP access plus free parking benefits for up to 4 vehicles benefits </a:t>
                      </a:r>
                      <a:r>
                        <a:rPr dirty="0"/>
                        <a:t>……PLUS </a:t>
                      </a:r>
                      <a:r>
                        <a:rPr lang="en-US" dirty="0"/>
                        <a:t>SILVER</a:t>
                      </a:r>
                      <a:r>
                        <a:rPr dirty="0"/>
                        <a:t> benefits</a:t>
                      </a:r>
                    </a:p>
                  </a:txBody>
                  <a:tcPr marL="91425" marR="91425" marT="91425" marB="91425" horzOverflow="overflow"/>
                </a:tc>
                <a:extLst>
                  <a:ext uri="{0D108BD9-81ED-4DB2-BD59-A6C34878D82A}">
                    <a16:rowId xmlns:a16="http://schemas.microsoft.com/office/drawing/2014/main" val="10001"/>
                  </a:ext>
                </a:extLst>
              </a:tr>
              <a:tr h="567973">
                <a:tc>
                  <a:txBody>
                    <a:bodyPr/>
                    <a:lstStyle/>
                    <a:p>
                      <a:pPr algn="l">
                        <a:defRPr sz="1300">
                          <a:solidFill>
                            <a:srgbClr val="FFFFFF"/>
                          </a:solidFill>
                          <a:sym typeface="Arial"/>
                        </a:defRPr>
                      </a:pPr>
                      <a:r>
                        <a:rPr dirty="0"/>
                        <a:t>Silver</a:t>
                      </a:r>
                    </a:p>
                    <a:p>
                      <a:pPr algn="l">
                        <a:defRPr sz="1300">
                          <a:solidFill>
                            <a:srgbClr val="FFFFFF"/>
                          </a:solidFill>
                          <a:sym typeface="Arial"/>
                        </a:defRPr>
                      </a:pPr>
                      <a:r>
                        <a:rPr b="1" dirty="0"/>
                        <a:t>$10,000</a:t>
                      </a:r>
                    </a:p>
                  </a:txBody>
                  <a:tcPr marL="91425" marR="91425" marT="91425" marB="91425" horzOverflow="overflow"/>
                </a:tc>
                <a:tc>
                  <a:txBody>
                    <a:bodyPr/>
                    <a:lstStyle/>
                    <a:p>
                      <a:pPr marL="457200" indent="-311150" algn="l">
                        <a:buClr>
                          <a:srgbClr val="FFFFFF"/>
                        </a:buClr>
                        <a:buSzPts val="1300"/>
                        <a:buFont typeface="Arial"/>
                        <a:buChar char="●"/>
                        <a:defRPr sz="1300">
                          <a:solidFill>
                            <a:srgbClr val="FFFFFF"/>
                          </a:solidFill>
                          <a:sym typeface="Arial"/>
                        </a:defRPr>
                      </a:pPr>
                      <a:r>
                        <a:rPr dirty="0"/>
                        <a:t>Name on set of 8 oars</a:t>
                      </a:r>
                      <a:endParaRPr lang="en-US" dirty="0"/>
                    </a:p>
                    <a:p>
                      <a:pPr marL="457200" indent="-311150" algn="l">
                        <a:buClr>
                          <a:srgbClr val="FFFFFF"/>
                        </a:buClr>
                        <a:buSzPts val="1300"/>
                        <a:buFont typeface="Arial"/>
                        <a:buChar char="●"/>
                        <a:defRPr sz="1300">
                          <a:solidFill>
                            <a:srgbClr val="FFFFFF"/>
                          </a:solidFill>
                          <a:sym typeface="Arial"/>
                        </a:defRPr>
                      </a:pPr>
                      <a:r>
                        <a:rPr lang="en-US" dirty="0"/>
                        <a:t>2 additional VIP access plus free parking benefits for up to 4 vehicles </a:t>
                      </a:r>
                      <a:r>
                        <a:rPr dirty="0"/>
                        <a:t>benefits</a:t>
                      </a:r>
                      <a:r>
                        <a:rPr lang="en-US" dirty="0"/>
                        <a:t> ………PLUS </a:t>
                      </a:r>
                      <a:r>
                        <a:rPr lang="en-US"/>
                        <a:t>BRONZE benefits</a:t>
                      </a:r>
                      <a:endParaRPr dirty="0"/>
                    </a:p>
                  </a:txBody>
                  <a:tcPr marL="91425" marR="91425" marT="91425" marB="91425" horzOverflow="overflow"/>
                </a:tc>
                <a:extLst>
                  <a:ext uri="{0D108BD9-81ED-4DB2-BD59-A6C34878D82A}">
                    <a16:rowId xmlns:a16="http://schemas.microsoft.com/office/drawing/2014/main" val="10002"/>
                  </a:ext>
                </a:extLst>
              </a:tr>
              <a:tr h="579100">
                <a:tc>
                  <a:txBody>
                    <a:bodyPr/>
                    <a:lstStyle/>
                    <a:p>
                      <a:pPr algn="l">
                        <a:defRPr sz="1300">
                          <a:solidFill>
                            <a:srgbClr val="FFFFFF"/>
                          </a:solidFill>
                          <a:sym typeface="Arial"/>
                        </a:defRPr>
                      </a:pPr>
                      <a:r>
                        <a:rPr dirty="0"/>
                        <a:t>Bronze</a:t>
                      </a:r>
                    </a:p>
                    <a:p>
                      <a:pPr algn="l">
                        <a:defRPr sz="1300">
                          <a:solidFill>
                            <a:srgbClr val="FFFFFF"/>
                          </a:solidFill>
                          <a:sym typeface="Arial"/>
                        </a:defRPr>
                      </a:pPr>
                      <a:r>
                        <a:rPr b="1" dirty="0"/>
                        <a:t>$5,000</a:t>
                      </a:r>
                    </a:p>
                  </a:txBody>
                  <a:tcPr marL="91425" marR="91425" marT="91425" marB="91425" horzOverflow="overflow"/>
                </a:tc>
                <a:tc>
                  <a:txBody>
                    <a:bodyPr/>
                    <a:lstStyle/>
                    <a:p>
                      <a:pPr marL="457200" indent="-311150" algn="l">
                        <a:buClr>
                          <a:srgbClr val="FFFFFF"/>
                        </a:buClr>
                        <a:buSzPts val="1300"/>
                        <a:buFont typeface="Arial"/>
                        <a:buChar char="●"/>
                        <a:defRPr sz="1300">
                          <a:solidFill>
                            <a:srgbClr val="FFFFFF"/>
                          </a:solidFill>
                          <a:sym typeface="Arial"/>
                        </a:defRPr>
                      </a:pPr>
                      <a:r>
                        <a:rPr dirty="0"/>
                        <a:t>Name/Logo on Custom practice spirit shirt for all rowers………PLUS Podium benefits</a:t>
                      </a:r>
                      <a:endParaRPr lang="en-US" dirty="0"/>
                    </a:p>
                    <a:p>
                      <a:pPr marL="457200" indent="-311150" algn="l">
                        <a:buClr>
                          <a:srgbClr val="FFFFFF"/>
                        </a:buClr>
                        <a:buSzPts val="1300"/>
                        <a:buFont typeface="Arial"/>
                        <a:buChar char="●"/>
                        <a:defRPr sz="1300">
                          <a:solidFill>
                            <a:srgbClr val="FFFFFF"/>
                          </a:solidFill>
                          <a:sym typeface="Arial"/>
                        </a:defRPr>
                      </a:pPr>
                      <a:r>
                        <a:rPr lang="en-US" dirty="0"/>
                        <a:t>Acknowledgement of MIR Press Releases and Social Media marketing campaigns.</a:t>
                      </a:r>
                    </a:p>
                    <a:p>
                      <a:pPr marL="457200" indent="-311150" algn="l">
                        <a:buClr>
                          <a:srgbClr val="FFFFFF"/>
                        </a:buClr>
                        <a:buSzPts val="1300"/>
                        <a:buFont typeface="Arial"/>
                        <a:buChar char="●"/>
                        <a:defRPr sz="1300">
                          <a:solidFill>
                            <a:srgbClr val="FFFFFF"/>
                          </a:solidFill>
                          <a:sym typeface="Arial"/>
                        </a:defRPr>
                      </a:pPr>
                      <a:r>
                        <a:rPr lang="en-US" dirty="0"/>
                        <a:t>Stand-alone tent and table for your promotional materials and team.</a:t>
                      </a:r>
                    </a:p>
                    <a:p>
                      <a:pPr marL="457200" indent="-311150" algn="l">
                        <a:buClr>
                          <a:srgbClr val="FFFFFF"/>
                        </a:buClr>
                        <a:buSzPts val="1300"/>
                        <a:buFont typeface="Arial"/>
                        <a:buChar char="●"/>
                        <a:defRPr sz="1300">
                          <a:solidFill>
                            <a:srgbClr val="FFFFFF"/>
                          </a:solidFill>
                          <a:sym typeface="Arial"/>
                        </a:defRPr>
                      </a:pPr>
                      <a:r>
                        <a:rPr lang="en-US" dirty="0"/>
                        <a:t>½ Page Ad in the official Regatta Program.</a:t>
                      </a:r>
                    </a:p>
                    <a:p>
                      <a:pPr marL="457200" indent="-311150" algn="l">
                        <a:buClr>
                          <a:srgbClr val="FFFFFF"/>
                        </a:buClr>
                        <a:buSzPts val="1300"/>
                        <a:buFont typeface="Arial"/>
                        <a:buChar char="●"/>
                        <a:defRPr sz="1300">
                          <a:solidFill>
                            <a:srgbClr val="FFFFFF"/>
                          </a:solidFill>
                          <a:sym typeface="Arial"/>
                        </a:defRPr>
                      </a:pPr>
                      <a:r>
                        <a:rPr lang="en-US" dirty="0"/>
                        <a:t>4 additional VIP access plus free parking benefits for up to 2 vehicles….PLUS PODIUM benefits.</a:t>
                      </a:r>
                      <a:endParaRPr dirty="0"/>
                    </a:p>
                  </a:txBody>
                  <a:tcPr marL="91425" marR="91425" marT="91425" marB="91425" horzOverflow="overflow"/>
                </a:tc>
                <a:extLst>
                  <a:ext uri="{0D108BD9-81ED-4DB2-BD59-A6C34878D82A}">
                    <a16:rowId xmlns:a16="http://schemas.microsoft.com/office/drawing/2014/main" val="10003"/>
                  </a:ext>
                </a:extLst>
              </a:tr>
              <a:tr h="948973">
                <a:tc>
                  <a:txBody>
                    <a:bodyPr/>
                    <a:lstStyle/>
                    <a:p>
                      <a:pPr algn="l">
                        <a:defRPr sz="1300">
                          <a:solidFill>
                            <a:srgbClr val="FFFFFF"/>
                          </a:solidFill>
                          <a:sym typeface="Arial"/>
                        </a:defRPr>
                      </a:pPr>
                      <a:r>
                        <a:rPr dirty="0"/>
                        <a:t>Podium</a:t>
                      </a:r>
                    </a:p>
                    <a:p>
                      <a:pPr algn="l">
                        <a:defRPr sz="1300">
                          <a:solidFill>
                            <a:srgbClr val="FFFFFF"/>
                          </a:solidFill>
                          <a:sym typeface="Arial"/>
                        </a:defRPr>
                      </a:pPr>
                      <a:r>
                        <a:rPr b="1" dirty="0">
                          <a:solidFill>
                            <a:schemeClr val="bg1"/>
                          </a:solidFill>
                        </a:rPr>
                        <a:t>$</a:t>
                      </a:r>
                      <a:r>
                        <a:rPr lang="en-US" b="1" dirty="0">
                          <a:solidFill>
                            <a:schemeClr val="bg1"/>
                          </a:solidFill>
                        </a:rPr>
                        <a:t>2</a:t>
                      </a:r>
                      <a:r>
                        <a:rPr b="1" dirty="0">
                          <a:solidFill>
                            <a:schemeClr val="bg1"/>
                          </a:solidFill>
                        </a:rPr>
                        <a:t>,000</a:t>
                      </a:r>
                    </a:p>
                  </a:txBody>
                  <a:tcPr marL="91425" marR="91425" marT="91425" marB="91425" horzOverflow="overflow"/>
                </a:tc>
                <a:tc>
                  <a:txBody>
                    <a:bodyPr/>
                    <a:lstStyle/>
                    <a:p>
                      <a:pPr marL="457200" indent="-311150" algn="l">
                        <a:buClr>
                          <a:srgbClr val="FFFFFF"/>
                        </a:buClr>
                        <a:buSzPts val="1300"/>
                        <a:buFont typeface="Arial"/>
                        <a:buChar char="●"/>
                        <a:defRPr sz="1300">
                          <a:solidFill>
                            <a:srgbClr val="FFFFFF"/>
                          </a:solidFill>
                          <a:sym typeface="Arial"/>
                        </a:defRPr>
                      </a:pPr>
                      <a:r>
                        <a:rPr dirty="0"/>
                        <a:t>Name/Logo on Boat Trailer</a:t>
                      </a:r>
                    </a:p>
                    <a:p>
                      <a:pPr marL="457200" indent="-311150" algn="l">
                        <a:buClr>
                          <a:srgbClr val="FFFFFF"/>
                        </a:buClr>
                        <a:buSzPts val="1300"/>
                        <a:buFont typeface="Arial"/>
                        <a:buChar char="●"/>
                        <a:defRPr sz="1300">
                          <a:solidFill>
                            <a:srgbClr val="FFFFFF"/>
                          </a:solidFill>
                          <a:sym typeface="Arial"/>
                        </a:defRPr>
                      </a:pPr>
                      <a:r>
                        <a:rPr dirty="0"/>
                        <a:t>Recognition at Blue Blazer/MIR/Award Dinner</a:t>
                      </a:r>
                    </a:p>
                    <a:p>
                      <a:pPr marL="457200" indent="-311150" algn="l">
                        <a:buClr>
                          <a:srgbClr val="FFFFFF"/>
                        </a:buClr>
                        <a:buSzPts val="1300"/>
                        <a:buFont typeface="Arial"/>
                        <a:buChar char="●"/>
                        <a:defRPr sz="1300">
                          <a:solidFill>
                            <a:srgbClr val="FFFFFF"/>
                          </a:solidFill>
                          <a:sym typeface="Arial"/>
                        </a:defRPr>
                      </a:pPr>
                      <a:r>
                        <a:rPr lang="en-US" dirty="0"/>
                        <a:t>Promotional banners prominently displayed throughout the venue</a:t>
                      </a:r>
                    </a:p>
                    <a:p>
                      <a:pPr marL="457200" indent="-311150" algn="l">
                        <a:buClr>
                          <a:srgbClr val="FFFFFF"/>
                        </a:buClr>
                        <a:buSzPts val="1300"/>
                        <a:buFont typeface="Arial"/>
                        <a:buChar char="●"/>
                        <a:defRPr sz="1300">
                          <a:solidFill>
                            <a:srgbClr val="FFFFFF"/>
                          </a:solidFill>
                          <a:sym typeface="Arial"/>
                        </a:defRPr>
                      </a:pPr>
                      <a:r>
                        <a:rPr lang="en-US" dirty="0"/>
                        <a:t>1 Race event of your choice and the corresponding trophy will be named after your company and futured in the program.</a:t>
                      </a:r>
                      <a:endParaRPr dirty="0"/>
                    </a:p>
                    <a:p>
                      <a:pPr marL="457200" indent="-311150" algn="l">
                        <a:buClr>
                          <a:srgbClr val="FFFFFF"/>
                        </a:buClr>
                        <a:buSzPts val="1300"/>
                        <a:buFont typeface="Arial"/>
                        <a:buChar char="●"/>
                        <a:defRPr sz="1300">
                          <a:solidFill>
                            <a:srgbClr val="FFFFFF"/>
                          </a:solidFill>
                          <a:sym typeface="Arial"/>
                        </a:defRPr>
                      </a:pPr>
                      <a:r>
                        <a:rPr dirty="0"/>
                        <a:t>Social Media - Newsletter/Insta/FB 2x year</a:t>
                      </a:r>
                      <a:endParaRPr lang="en-US" dirty="0"/>
                    </a:p>
                    <a:p>
                      <a:pPr marL="457200" indent="-311150" algn="l">
                        <a:buClr>
                          <a:srgbClr val="FFFFFF"/>
                        </a:buClr>
                        <a:buSzPts val="1300"/>
                        <a:buFont typeface="Arial"/>
                        <a:buChar char="●"/>
                        <a:defRPr sz="1300">
                          <a:solidFill>
                            <a:srgbClr val="FFFFFF"/>
                          </a:solidFill>
                          <a:sym typeface="Arial"/>
                        </a:defRPr>
                      </a:pPr>
                      <a:r>
                        <a:rPr lang="en-US" dirty="0"/>
                        <a:t>VIP access for up to 2 people (free snacks and beverages) </a:t>
                      </a:r>
                      <a:r>
                        <a:rPr dirty="0"/>
                        <a:t>……PLUS </a:t>
                      </a:r>
                      <a:r>
                        <a:rPr lang="en-US" dirty="0"/>
                        <a:t>LAUNCH</a:t>
                      </a:r>
                      <a:r>
                        <a:rPr dirty="0"/>
                        <a:t> benefits</a:t>
                      </a:r>
                    </a:p>
                  </a:txBody>
                  <a:tcPr marL="91425" marR="91425" marT="91425" marB="91425" horzOverflow="overflow"/>
                </a:tc>
                <a:extLst>
                  <a:ext uri="{0D108BD9-81ED-4DB2-BD59-A6C34878D82A}">
                    <a16:rowId xmlns:a16="http://schemas.microsoft.com/office/drawing/2014/main" val="10004"/>
                  </a:ext>
                </a:extLst>
              </a:tr>
              <a:tr h="579100">
                <a:tc>
                  <a:txBody>
                    <a:bodyPr/>
                    <a:lstStyle/>
                    <a:p>
                      <a:pPr algn="l">
                        <a:defRPr sz="1300">
                          <a:solidFill>
                            <a:srgbClr val="FFFFFF"/>
                          </a:solidFill>
                          <a:sym typeface="Arial"/>
                        </a:defRPr>
                      </a:pPr>
                      <a:r>
                        <a:rPr dirty="0"/>
                        <a:t>Launch</a:t>
                      </a:r>
                    </a:p>
                    <a:p>
                      <a:pPr algn="l">
                        <a:defRPr sz="1300">
                          <a:solidFill>
                            <a:srgbClr val="FFFFFF"/>
                          </a:solidFill>
                          <a:sym typeface="Arial"/>
                        </a:defRPr>
                      </a:pPr>
                      <a:r>
                        <a:rPr b="1" dirty="0"/>
                        <a:t>$1,000</a:t>
                      </a:r>
                    </a:p>
                  </a:txBody>
                  <a:tcPr marL="91425" marR="91425" marT="91425" marB="91425" horzOverflow="overflow"/>
                </a:tc>
                <a:tc>
                  <a:txBody>
                    <a:bodyPr/>
                    <a:lstStyle/>
                    <a:p>
                      <a:pPr marL="457200" indent="-311150" algn="l">
                        <a:buClr>
                          <a:srgbClr val="FFFFFF"/>
                        </a:buClr>
                        <a:buSzPts val="1300"/>
                        <a:buFont typeface="Arial"/>
                        <a:buChar char="●"/>
                        <a:defRPr sz="1300">
                          <a:solidFill>
                            <a:srgbClr val="FFFFFF"/>
                          </a:solidFill>
                          <a:sym typeface="Arial"/>
                        </a:defRPr>
                      </a:pPr>
                      <a:r>
                        <a:rPr dirty="0"/>
                        <a:t>Name/Logo in club wide emails to MRC family</a:t>
                      </a:r>
                      <a:r>
                        <a:rPr lang="en-US" dirty="0"/>
                        <a:t> and MRC website with direct link to your website.</a:t>
                      </a:r>
                    </a:p>
                    <a:p>
                      <a:pPr marL="457200" indent="-311150" algn="l">
                        <a:buClr>
                          <a:srgbClr val="FFFFFF"/>
                        </a:buClr>
                        <a:buSzPts val="1300"/>
                        <a:buFont typeface="Arial"/>
                        <a:buChar char="●"/>
                        <a:defRPr sz="1300">
                          <a:solidFill>
                            <a:srgbClr val="FFFFFF"/>
                          </a:solidFill>
                          <a:sym typeface="Arial"/>
                        </a:defRPr>
                      </a:pPr>
                      <a:r>
                        <a:rPr lang="en-US" dirty="0"/>
                        <a:t>Recognition on a small onsite MIR banner </a:t>
                      </a:r>
                    </a:p>
                    <a:p>
                      <a:pPr marL="457200" indent="-311150" algn="l">
                        <a:buClr>
                          <a:srgbClr val="FFFFFF"/>
                        </a:buClr>
                        <a:buSzPts val="1300"/>
                        <a:buFont typeface="Arial"/>
                        <a:buChar char="●"/>
                        <a:defRPr sz="1300">
                          <a:solidFill>
                            <a:srgbClr val="FFFFFF"/>
                          </a:solidFill>
                          <a:sym typeface="Arial"/>
                        </a:defRPr>
                      </a:pPr>
                      <a:r>
                        <a:rPr lang="en-US" dirty="0"/>
                        <a:t>Recognition by the announcer during regatta</a:t>
                      </a:r>
                      <a:endParaRPr dirty="0"/>
                    </a:p>
                  </a:txBody>
                  <a:tcPr marL="91425" marR="91425" marT="91425" marB="91425" horzOverflow="overflow"/>
                </a:tc>
                <a:extLst>
                  <a:ext uri="{0D108BD9-81ED-4DB2-BD59-A6C34878D82A}">
                    <a16:rowId xmlns:a16="http://schemas.microsoft.com/office/drawing/2014/main" val="10005"/>
                  </a:ext>
                </a:extLst>
              </a:tr>
            </a:tbl>
          </a:graphicData>
        </a:graphic>
      </p:graphicFrame>
      <p:pic>
        <p:nvPicPr>
          <p:cNvPr id="3" name="Google Shape;142;p19" descr="Google Shape;142;p19">
            <a:extLst>
              <a:ext uri="{FF2B5EF4-FFF2-40B4-BE49-F238E27FC236}">
                <a16:creationId xmlns:a16="http://schemas.microsoft.com/office/drawing/2014/main" id="{0CE8468A-4C17-E89A-D19F-A42FDA095BCD}"/>
              </a:ext>
            </a:extLst>
          </p:cNvPr>
          <p:cNvPicPr>
            <a:picLocks noChangeAspect="1"/>
          </p:cNvPicPr>
          <p:nvPr/>
        </p:nvPicPr>
        <p:blipFill>
          <a:blip r:embed="rId2"/>
          <a:stretch>
            <a:fillRect/>
          </a:stretch>
        </p:blipFill>
        <p:spPr>
          <a:xfrm>
            <a:off x="98474" y="36205"/>
            <a:ext cx="900120" cy="687695"/>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Google Shape;176;p23"/>
          <p:cNvSpPr txBox="1">
            <a:spLocks noGrp="1"/>
          </p:cNvSpPr>
          <p:nvPr>
            <p:ph type="title"/>
          </p:nvPr>
        </p:nvSpPr>
        <p:spPr>
          <a:xfrm>
            <a:off x="-291310" y="0"/>
            <a:ext cx="8229601" cy="1143000"/>
          </a:xfrm>
          <a:prstGeom prst="rect">
            <a:avLst/>
          </a:prstGeom>
        </p:spPr>
        <p:txBody>
          <a:bodyPr>
            <a:normAutofit/>
          </a:bodyPr>
          <a:lstStyle>
            <a:lvl1pPr>
              <a:defRPr sz="4500"/>
            </a:lvl1pPr>
          </a:lstStyle>
          <a:p>
            <a:r>
              <a:rPr sz="3200" dirty="0"/>
              <a:t>About Miami Rowing Club </a:t>
            </a:r>
          </a:p>
        </p:txBody>
      </p:sp>
      <p:sp>
        <p:nvSpPr>
          <p:cNvPr id="212" name="Google Shape;177;p23"/>
          <p:cNvSpPr txBox="1">
            <a:spLocks noGrp="1"/>
          </p:cNvSpPr>
          <p:nvPr>
            <p:ph type="body" idx="1"/>
          </p:nvPr>
        </p:nvSpPr>
        <p:spPr>
          <a:xfrm>
            <a:off x="-1" y="893749"/>
            <a:ext cx="4178102" cy="5693347"/>
          </a:xfrm>
          <a:prstGeom prst="rect">
            <a:avLst/>
          </a:prstGeom>
        </p:spPr>
        <p:txBody>
          <a:bodyPr>
            <a:noAutofit/>
          </a:bodyPr>
          <a:lstStyle/>
          <a:p>
            <a:pPr marL="342900" indent="-266700">
              <a:spcBef>
                <a:spcPts val="0"/>
              </a:spcBef>
              <a:buSzPts val="1200"/>
              <a:defRPr sz="1200"/>
            </a:pPr>
            <a:r>
              <a:rPr sz="1300" dirty="0"/>
              <a:t>Founded in 1973, Miami Rowing Club (MRC) is Miami’s premier rowing club, a 501(c)(3) organization with an active youth development program for our community </a:t>
            </a:r>
          </a:p>
          <a:p>
            <a:pPr marL="342900" indent="-266700">
              <a:spcBef>
                <a:spcPts val="400"/>
              </a:spcBef>
              <a:buSzPts val="1200"/>
              <a:defRPr sz="1200"/>
            </a:pPr>
            <a:r>
              <a:rPr sz="1300" dirty="0"/>
              <a:t>Central to the program at MRC is teaching young rowers respect  for the legacy of participating in one of the oldest sports </a:t>
            </a:r>
          </a:p>
          <a:p>
            <a:pPr marL="342900" indent="-266700">
              <a:spcBef>
                <a:spcPts val="400"/>
              </a:spcBef>
              <a:buSzPts val="1200"/>
              <a:defRPr sz="1200"/>
            </a:pPr>
            <a:r>
              <a:rPr sz="1300" dirty="0"/>
              <a:t>MRC instills pride to be part of one of the fastest growing sports in the United States with over a 20% growth in the past 5 years. The Club is Open to all and age ranges from 12-70 years old </a:t>
            </a:r>
          </a:p>
          <a:p>
            <a:pPr marL="342900" indent="-304800">
              <a:lnSpc>
                <a:spcPct val="130000"/>
              </a:lnSpc>
              <a:spcBef>
                <a:spcPts val="500"/>
              </a:spcBef>
              <a:buSzPts val="1200"/>
              <a:defRPr sz="1200"/>
            </a:pPr>
            <a:r>
              <a:rPr sz="1300" dirty="0"/>
              <a:t>MRC Youth Rowers are a diverse group of students from all over Miami Dade County who have enjoyed decades of competitive success in local, state, regional, national and international competition</a:t>
            </a:r>
          </a:p>
          <a:p>
            <a:pPr marL="342900" indent="-304800">
              <a:lnSpc>
                <a:spcPct val="130000"/>
              </a:lnSpc>
              <a:spcBef>
                <a:spcPts val="500"/>
              </a:spcBef>
              <a:buSzPts val="1200"/>
              <a:defRPr sz="1200"/>
            </a:pPr>
            <a:r>
              <a:rPr sz="1300" dirty="0"/>
              <a:t>Volunteer-led, MRC relies on over 200 family members for all support and fundraising</a:t>
            </a:r>
          </a:p>
          <a:p>
            <a:pPr marL="342900" indent="-304800">
              <a:lnSpc>
                <a:spcPct val="130000"/>
              </a:lnSpc>
              <a:spcBef>
                <a:spcPts val="500"/>
              </a:spcBef>
              <a:buSzPts val="1200"/>
              <a:defRPr sz="1200"/>
            </a:pPr>
            <a:r>
              <a:rPr sz="1300" dirty="0"/>
              <a:t>MRC receives no financial assistance from the government, schools or other athletic programs </a:t>
            </a:r>
          </a:p>
        </p:txBody>
      </p:sp>
      <p:pic>
        <p:nvPicPr>
          <p:cNvPr id="2" name="Google Shape;142;p19" descr="Google Shape;142;p19">
            <a:extLst>
              <a:ext uri="{FF2B5EF4-FFF2-40B4-BE49-F238E27FC236}">
                <a16:creationId xmlns:a16="http://schemas.microsoft.com/office/drawing/2014/main" id="{19306E86-5AA2-23AE-3412-39790D99F4DF}"/>
              </a:ext>
            </a:extLst>
          </p:cNvPr>
          <p:cNvPicPr>
            <a:picLocks noChangeAspect="1"/>
          </p:cNvPicPr>
          <p:nvPr/>
        </p:nvPicPr>
        <p:blipFill>
          <a:blip r:embed="rId2"/>
          <a:stretch>
            <a:fillRect/>
          </a:stretch>
        </p:blipFill>
        <p:spPr>
          <a:xfrm>
            <a:off x="110357" y="67682"/>
            <a:ext cx="1081234" cy="826068"/>
          </a:xfrm>
          <a:prstGeom prst="rect">
            <a:avLst/>
          </a:prstGeom>
          <a:ln w="12700">
            <a:miter lim="400000"/>
          </a:ln>
        </p:spPr>
      </p:pic>
      <p:sp>
        <p:nvSpPr>
          <p:cNvPr id="4" name="CuadroTexto 3">
            <a:extLst>
              <a:ext uri="{FF2B5EF4-FFF2-40B4-BE49-F238E27FC236}">
                <a16:creationId xmlns:a16="http://schemas.microsoft.com/office/drawing/2014/main" id="{6B8CF222-FD50-7A14-7A6B-60699EF8547B}"/>
              </a:ext>
            </a:extLst>
          </p:cNvPr>
          <p:cNvSpPr txBox="1"/>
          <p:nvPr/>
        </p:nvSpPr>
        <p:spPr>
          <a:xfrm>
            <a:off x="4179283" y="512287"/>
            <a:ext cx="4653744" cy="66957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457200" marR="0" indent="-228600" algn="ctr">
              <a:lnSpc>
                <a:spcPct val="107000"/>
              </a:lnSpc>
              <a:spcBef>
                <a:spcPts val="0"/>
              </a:spcBef>
              <a:spcAft>
                <a:spcPts val="800"/>
              </a:spcAft>
            </a:pPr>
            <a:r>
              <a:rPr lang="en-US" sz="11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Pasts Season Highlights </a:t>
            </a:r>
            <a:endParaRPr lang="en-US"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100" u="sng"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States 2022:</a:t>
            </a:r>
            <a:r>
              <a:rPr lang="en-US"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 best-ever record of 16 medals won by the Varsity and Novice Squads, including  8 Gold Medals.</a:t>
            </a:r>
          </a:p>
          <a:p>
            <a:pPr marL="342900" marR="0" lvl="0" indent="-342900">
              <a:lnSpc>
                <a:spcPct val="107000"/>
              </a:lnSpc>
              <a:spcBef>
                <a:spcPts val="0"/>
              </a:spcBef>
              <a:spcAft>
                <a:spcPts val="0"/>
              </a:spcAft>
              <a:buFont typeface="Symbol" panose="05050102010706020507" pitchFamily="18" charset="2"/>
              <a:buChar char=""/>
            </a:pPr>
            <a:r>
              <a:rPr lang="en-US" sz="1100" u="sng"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Youth Nationals 2022</a:t>
            </a:r>
            <a:r>
              <a:rPr lang="en-US"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Out of   210 teams participating and 778 entries representing states from all over the U.S., MRC participated with more than 2000 rowers in multiple U17 and U19 categories, and MRC won two silver medals. </a:t>
            </a:r>
          </a:p>
          <a:p>
            <a:pPr marL="342900" marR="0" lvl="0" indent="-342900">
              <a:lnSpc>
                <a:spcPct val="107000"/>
              </a:lnSpc>
              <a:spcBef>
                <a:spcPts val="0"/>
              </a:spcBef>
              <a:spcAft>
                <a:spcPts val="0"/>
              </a:spcAft>
              <a:buFont typeface="Symbol" panose="05050102010706020507" pitchFamily="18" charset="2"/>
              <a:buChar char=""/>
            </a:pPr>
            <a:r>
              <a:rPr lang="en-US" sz="1100" u="sng"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USROWING Summer National U-23 Championship 2022</a:t>
            </a:r>
            <a:r>
              <a:rPr lang="en-US"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Out of teams and 52 entries, MRC won 4 Gold, 1 Silver and 2 Bronze medals.</a:t>
            </a:r>
          </a:p>
          <a:p>
            <a:pPr marL="342900" marR="0" lvl="0" indent="-342900">
              <a:lnSpc>
                <a:spcPct val="107000"/>
              </a:lnSpc>
              <a:spcBef>
                <a:spcPts val="0"/>
              </a:spcBef>
              <a:spcAft>
                <a:spcPts val="0"/>
              </a:spcAft>
              <a:buFont typeface="Symbol" panose="05050102010706020507" pitchFamily="18" charset="2"/>
              <a:buChar char=""/>
            </a:pPr>
            <a:r>
              <a:rPr lang="en-US" sz="1100" u="sng"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USROWING Summer National U-19-17 Championship 2022: </a:t>
            </a:r>
            <a:r>
              <a:rPr lang="en-US"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Out of 56 teams and 718 entries, MRC won 2 Silver and 2 Bronze medals.</a:t>
            </a:r>
          </a:p>
          <a:p>
            <a:pPr marL="342900" marR="0" lvl="0" indent="-342900">
              <a:lnSpc>
                <a:spcPct val="107000"/>
              </a:lnSpc>
              <a:spcBef>
                <a:spcPts val="0"/>
              </a:spcBef>
              <a:spcAft>
                <a:spcPts val="0"/>
              </a:spcAft>
              <a:buFont typeface="Symbol" panose="05050102010706020507" pitchFamily="18" charset="2"/>
              <a:buChar char=""/>
            </a:pPr>
            <a:r>
              <a:rPr lang="en-US" sz="1100" u="sng"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Youth World Rowing Championships 2022:</a:t>
            </a:r>
            <a:r>
              <a:rPr lang="en-US"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-5 MRC rowers qualified, and 3 competed in Italy.</a:t>
            </a:r>
          </a:p>
          <a:p>
            <a:pPr marL="342900" marR="0" lvl="0" indent="-342900">
              <a:lnSpc>
                <a:spcPct val="107000"/>
              </a:lnSpc>
              <a:spcBef>
                <a:spcPts val="0"/>
              </a:spcBef>
              <a:spcAft>
                <a:spcPts val="0"/>
              </a:spcAft>
              <a:buFont typeface="Symbol" panose="05050102010706020507" pitchFamily="18" charset="2"/>
              <a:buChar char=""/>
            </a:pPr>
            <a:r>
              <a:rPr lang="es-ES" sz="1100" u="sng"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Centro American </a:t>
            </a:r>
            <a:r>
              <a:rPr lang="es-ES" sz="1100" u="sng"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Games</a:t>
            </a:r>
            <a:r>
              <a:rPr lang="es-ES" sz="1100" u="sng"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2023 in El Salvador:</a:t>
            </a:r>
            <a:r>
              <a:rPr lang="es-ES"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5 MRC rowers were representing Puerto Rico</a:t>
            </a:r>
          </a:p>
          <a:p>
            <a:pPr marL="342900" marR="0" lvl="0" indent="-342900">
              <a:lnSpc>
                <a:spcPct val="107000"/>
              </a:lnSpc>
              <a:spcBef>
                <a:spcPts val="0"/>
              </a:spcBef>
              <a:spcAft>
                <a:spcPts val="0"/>
              </a:spcAft>
              <a:buFont typeface="Symbol" panose="05050102010706020507" pitchFamily="18" charset="2"/>
              <a:buChar char=""/>
            </a:pPr>
            <a:r>
              <a:rPr lang="en-US" sz="1100" u="sng"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Head of the Charles 2022:</a:t>
            </a:r>
            <a:r>
              <a:rPr lang="en-US"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For the first time in its history, MRC won 1 Gold Medal and finished in another 3 events in the top 10 in the country.</a:t>
            </a:r>
          </a:p>
          <a:p>
            <a:pPr marL="342900" marR="0" lvl="0" indent="-342900">
              <a:lnSpc>
                <a:spcPct val="107000"/>
              </a:lnSpc>
              <a:spcBef>
                <a:spcPts val="0"/>
              </a:spcBef>
              <a:spcAft>
                <a:spcPts val="0"/>
              </a:spcAft>
              <a:buFont typeface="Symbol" panose="05050102010706020507" pitchFamily="18" charset="2"/>
              <a:buChar char=""/>
            </a:pPr>
            <a:r>
              <a:rPr lang="en-US" sz="1100" u="sng"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Head of the Hooch 2022:  </a:t>
            </a:r>
            <a:r>
              <a:rPr lang="en-US"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Was the</a:t>
            </a:r>
            <a:r>
              <a:rPr lang="en-US" sz="1100" u="sng"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best participation in years, 6 Gold, 4 Silver, and 3 Bronze Medals, and finished by the team in Second Place.</a:t>
            </a:r>
          </a:p>
          <a:p>
            <a:pPr marL="342900" marR="0" lvl="0" indent="-342900">
              <a:lnSpc>
                <a:spcPct val="107000"/>
              </a:lnSpc>
              <a:spcBef>
                <a:spcPts val="0"/>
              </a:spcBef>
              <a:spcAft>
                <a:spcPts val="0"/>
              </a:spcAft>
              <a:buFont typeface="Symbol" panose="05050102010706020507" pitchFamily="18" charset="2"/>
              <a:buChar char=""/>
            </a:pPr>
            <a:r>
              <a:rPr lang="en-US" sz="1100" u="sng"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States 2023: </a:t>
            </a:r>
            <a:r>
              <a:rPr lang="en-US"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 record of 14 medals won by the Varsity and Novice Squads, including 6 Gold,  </a:t>
            </a:r>
          </a:p>
          <a:p>
            <a:pPr marL="342900" marR="0" lvl="0" indent="-342900">
              <a:lnSpc>
                <a:spcPct val="107000"/>
              </a:lnSpc>
              <a:spcBef>
                <a:spcPts val="0"/>
              </a:spcBef>
              <a:spcAft>
                <a:spcPts val="0"/>
              </a:spcAft>
              <a:buFont typeface="Symbol" panose="05050102010706020507" pitchFamily="18" charset="2"/>
              <a:buChar char=""/>
            </a:pPr>
            <a:r>
              <a:rPr lang="en-US" sz="1100" u="sng"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Youth Nationals 2023:</a:t>
            </a:r>
            <a:r>
              <a:rPr lang="en-US"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Out of  teams participating and 225 entries representing states from all over the U.S., MRC participated with 32 rowers in multiple U17 and U19 categories and won 1 Gold and 1 Bronze Medals</a:t>
            </a:r>
          </a:p>
          <a:p>
            <a:pPr marL="342900" marR="0" lvl="0" indent="-342900">
              <a:lnSpc>
                <a:spcPct val="107000"/>
              </a:lnSpc>
              <a:spcBef>
                <a:spcPts val="0"/>
              </a:spcBef>
              <a:spcAft>
                <a:spcPts val="800"/>
              </a:spcAft>
              <a:buFont typeface="Symbol" panose="05050102010706020507" pitchFamily="18" charset="2"/>
              <a:buChar char=""/>
            </a:pPr>
            <a:r>
              <a:rPr lang="en-US" sz="1100" u="sng"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USROWING Summer National Championship 2023</a:t>
            </a:r>
            <a:r>
              <a:rPr lang="en-US"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Out of 74 teams and 938 entries, MRC won 2 Bronze Medals.</a:t>
            </a:r>
          </a:p>
          <a:p>
            <a:pPr marL="342900" marR="0" lvl="0" indent="-342900">
              <a:lnSpc>
                <a:spcPct val="107000"/>
              </a:lnSpc>
              <a:spcBef>
                <a:spcPts val="0"/>
              </a:spcBef>
              <a:spcAft>
                <a:spcPts val="800"/>
              </a:spcAft>
              <a:buFont typeface="Symbol" panose="05050102010706020507" pitchFamily="18" charset="2"/>
              <a:buChar char=""/>
            </a:pPr>
            <a:r>
              <a:rPr lang="en-US" sz="1100" u="sng"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Henley Regatta </a:t>
            </a:r>
            <a:r>
              <a:rPr lang="en-US" sz="1100" u="sng" kern="1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Londres</a:t>
            </a:r>
            <a:r>
              <a:rPr lang="en-US" sz="1100" u="sng"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 UK. </a:t>
            </a:r>
            <a:r>
              <a:rPr lang="en-US" sz="11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Our team participated in this prestigious regatta for the first time in our history.</a:t>
            </a:r>
          </a:p>
          <a:p>
            <a:pPr marL="342900" marR="0" lvl="0" indent="-342900">
              <a:lnSpc>
                <a:spcPct val="107000"/>
              </a:lnSpc>
              <a:spcBef>
                <a:spcPts val="0"/>
              </a:spcBef>
              <a:spcAft>
                <a:spcPts val="800"/>
              </a:spcAft>
              <a:buFont typeface="Symbol" panose="05050102010706020507" pitchFamily="18" charset="2"/>
              <a:buChar char=""/>
            </a:pPr>
            <a:r>
              <a:rPr lang="en-US" sz="1100" u="sng"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States Championship 2024</a:t>
            </a:r>
            <a:r>
              <a:rPr lang="en-US" sz="11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 Five Gold Medals, Four Silver, Two Bronze</a:t>
            </a:r>
          </a:p>
          <a:p>
            <a:pPr marL="342900" marR="0" lvl="0" indent="-342900">
              <a:lnSpc>
                <a:spcPct val="107000"/>
              </a:lnSpc>
              <a:spcBef>
                <a:spcPts val="0"/>
              </a:spcBef>
              <a:spcAft>
                <a:spcPts val="800"/>
              </a:spcAft>
              <a:buFont typeface="Symbol" panose="05050102010706020507" pitchFamily="18" charset="2"/>
              <a:buChar char=""/>
            </a:pPr>
            <a:r>
              <a:rPr lang="en-US" sz="1100" u="sng"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Regionals Championship: </a:t>
            </a:r>
            <a:r>
              <a:rPr lang="en-US" sz="11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 Several Medals</a:t>
            </a:r>
          </a:p>
          <a:p>
            <a:pPr marL="342900" marR="0" lvl="0" indent="-342900">
              <a:lnSpc>
                <a:spcPct val="107000"/>
              </a:lnSpc>
              <a:spcBef>
                <a:spcPts val="0"/>
              </a:spcBef>
              <a:spcAft>
                <a:spcPts val="800"/>
              </a:spcAft>
              <a:buFont typeface="Symbol" panose="05050102010706020507" pitchFamily="18" charset="2"/>
              <a:buChar char=""/>
            </a:pPr>
            <a:r>
              <a:rPr lang="en-US" sz="1100" u="sng" kern="1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Usrowing</a:t>
            </a:r>
            <a:r>
              <a:rPr lang="en-US" sz="1100" u="sng"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 National Summer: </a:t>
            </a:r>
            <a:r>
              <a:rPr lang="en-US" sz="11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Two Silver Medals and several boats on the top 6 of the Nation</a:t>
            </a:r>
          </a:p>
          <a:p>
            <a:pPr marL="342900" marR="0" lvl="0" indent="-342900">
              <a:lnSpc>
                <a:spcPct val="107000"/>
              </a:lnSpc>
              <a:spcBef>
                <a:spcPts val="0"/>
              </a:spcBef>
              <a:spcAft>
                <a:spcPts val="800"/>
              </a:spcAft>
              <a:buFont typeface="Symbol" panose="05050102010706020507" pitchFamily="18" charset="2"/>
              <a:buChar char=""/>
            </a:pPr>
            <a:r>
              <a:rPr lang="en-US" sz="11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endParaRPr lang="en-US" sz="1100" u="sng"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Google Shape;92;p14"/>
          <p:cNvSpPr txBox="1"/>
          <p:nvPr/>
        </p:nvSpPr>
        <p:spPr>
          <a:xfrm>
            <a:off x="457199" y="1120275"/>
            <a:ext cx="8025302" cy="45657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p>
            <a:pPr marL="342900" indent="-330200">
              <a:lnSpc>
                <a:spcPct val="140000"/>
              </a:lnSpc>
              <a:buClr>
                <a:srgbClr val="FFFFFF"/>
              </a:buClr>
              <a:buSzPts val="2000"/>
              <a:buFont typeface="Arial"/>
              <a:buChar char="•"/>
              <a:defRPr sz="2000" u="sng">
                <a:solidFill>
                  <a:srgbClr val="FFFFFF"/>
                </a:solidFill>
                <a:latin typeface="Corbel"/>
                <a:ea typeface="Corbel"/>
                <a:cs typeface="Corbel"/>
                <a:sym typeface="Corbel"/>
              </a:defRPr>
            </a:pPr>
            <a:r>
              <a:rPr dirty="0"/>
              <a:t>Miami Rowing Club (MRC)</a:t>
            </a:r>
            <a:r>
              <a:rPr u="none" dirty="0"/>
              <a:t> is one of the premier South Florida rowing clubs and is based out of the historic and </a:t>
            </a:r>
            <a:r>
              <a:rPr lang="en-US" u="none" dirty="0"/>
              <a:t>obvious </a:t>
            </a:r>
            <a:r>
              <a:rPr u="none" dirty="0"/>
              <a:t>Miami Marine Stadium Basin </a:t>
            </a:r>
            <a:endParaRPr sz="3000" dirty="0"/>
          </a:p>
          <a:p>
            <a:pPr marL="742950" lvl="1" indent="-273050">
              <a:lnSpc>
                <a:spcPct val="140000"/>
              </a:lnSpc>
              <a:spcBef>
                <a:spcPts val="300"/>
              </a:spcBef>
              <a:buClr>
                <a:srgbClr val="FFFFFF"/>
              </a:buClr>
              <a:buSzPts val="1700"/>
              <a:buFont typeface="Arial"/>
              <a:buChar char="–"/>
              <a:defRPr sz="1700">
                <a:solidFill>
                  <a:srgbClr val="FFFFFF"/>
                </a:solidFill>
                <a:latin typeface="Corbel"/>
                <a:ea typeface="Corbel"/>
                <a:cs typeface="Corbel"/>
                <a:sym typeface="Corbel"/>
              </a:defRPr>
            </a:pPr>
            <a:r>
              <a:rPr dirty="0"/>
              <a:t>MRC  is composed of Youth Rowers from </a:t>
            </a:r>
            <a:r>
              <a:rPr lang="en-US" dirty="0"/>
              <a:t>S</a:t>
            </a:r>
            <a:r>
              <a:rPr dirty="0"/>
              <a:t>chools all over Miami and Masters Rower</a:t>
            </a:r>
            <a:r>
              <a:rPr lang="en-US" dirty="0"/>
              <a:t>s</a:t>
            </a:r>
            <a:endParaRPr sz="2600" dirty="0"/>
          </a:p>
          <a:p>
            <a:pPr marL="742950" lvl="1" indent="-273050">
              <a:lnSpc>
                <a:spcPct val="140000"/>
              </a:lnSpc>
              <a:spcBef>
                <a:spcPts val="300"/>
              </a:spcBef>
              <a:buClr>
                <a:srgbClr val="FFFFFF"/>
              </a:buClr>
              <a:buSzPts val="1700"/>
              <a:buFont typeface="Arial"/>
              <a:buChar char="–"/>
              <a:defRPr sz="1700">
                <a:solidFill>
                  <a:srgbClr val="FFFFFF"/>
                </a:solidFill>
                <a:latin typeface="Corbel"/>
                <a:ea typeface="Corbel"/>
                <a:cs typeface="Corbel"/>
                <a:sym typeface="Corbel"/>
              </a:defRPr>
            </a:pPr>
            <a:r>
              <a:rPr dirty="0"/>
              <a:t>MRC</a:t>
            </a:r>
            <a:r>
              <a:rPr lang="en-US" dirty="0"/>
              <a:t> crews</a:t>
            </a:r>
            <a:r>
              <a:rPr dirty="0"/>
              <a:t> ha</a:t>
            </a:r>
            <a:r>
              <a:rPr lang="en-US" dirty="0"/>
              <a:t>ve</a:t>
            </a:r>
            <a:r>
              <a:rPr dirty="0"/>
              <a:t> competed nationally and internationally and ha</a:t>
            </a:r>
            <a:r>
              <a:rPr lang="en-US" dirty="0"/>
              <a:t>ve</a:t>
            </a:r>
            <a:r>
              <a:rPr dirty="0"/>
              <a:t> been featured on local </a:t>
            </a:r>
            <a:r>
              <a:rPr lang="en-US" dirty="0"/>
              <a:t>(Miami Herald) </a:t>
            </a:r>
            <a:r>
              <a:rPr dirty="0"/>
              <a:t>and national media (ESPN)</a:t>
            </a:r>
            <a:endParaRPr lang="en-US" dirty="0"/>
          </a:p>
          <a:p>
            <a:pPr marL="742950" lvl="1" indent="-273050">
              <a:lnSpc>
                <a:spcPct val="140000"/>
              </a:lnSpc>
              <a:spcBef>
                <a:spcPts val="300"/>
              </a:spcBef>
              <a:buClr>
                <a:srgbClr val="FFFFFF"/>
              </a:buClr>
              <a:buSzPts val="1700"/>
              <a:buFont typeface="Arial"/>
              <a:buChar char="–"/>
              <a:defRPr sz="1700">
                <a:solidFill>
                  <a:srgbClr val="FFFFFF"/>
                </a:solidFill>
                <a:latin typeface="Corbel"/>
                <a:ea typeface="Corbel"/>
                <a:cs typeface="Corbel"/>
                <a:sym typeface="Corbel"/>
              </a:defRPr>
            </a:pPr>
            <a:r>
              <a:rPr lang="en-US" dirty="0"/>
              <a:t>MRC Youth Program alumni attend local and national universities</a:t>
            </a:r>
            <a:endParaRPr dirty="0"/>
          </a:p>
          <a:p>
            <a:pPr marL="742950" lvl="1" indent="-273050">
              <a:lnSpc>
                <a:spcPct val="140000"/>
              </a:lnSpc>
              <a:spcBef>
                <a:spcPts val="300"/>
              </a:spcBef>
              <a:buClr>
                <a:srgbClr val="FFFFFF"/>
              </a:buClr>
              <a:buSzPts val="1700"/>
              <a:buFont typeface="Gill Sans Light"/>
              <a:buChar char="–"/>
              <a:defRPr sz="1700">
                <a:solidFill>
                  <a:srgbClr val="FFFFFF"/>
                </a:solidFill>
                <a:latin typeface="Corbel"/>
                <a:ea typeface="Corbel"/>
                <a:cs typeface="Corbel"/>
                <a:sym typeface="Corbel"/>
              </a:defRPr>
            </a:pPr>
            <a:r>
              <a:rPr dirty="0"/>
              <a:t>MRC families are loyal and eager to support our supporters</a:t>
            </a:r>
          </a:p>
          <a:p>
            <a:pPr marL="742950" lvl="1" indent="-273050">
              <a:lnSpc>
                <a:spcPct val="140000"/>
              </a:lnSpc>
              <a:spcBef>
                <a:spcPts val="300"/>
              </a:spcBef>
              <a:buClr>
                <a:srgbClr val="FFFFFF"/>
              </a:buClr>
              <a:buSzPts val="1700"/>
              <a:buFont typeface="Gill Sans Light"/>
              <a:buChar char="–"/>
              <a:defRPr sz="1700">
                <a:solidFill>
                  <a:srgbClr val="FFFFFF"/>
                </a:solidFill>
                <a:latin typeface="Corbel"/>
                <a:ea typeface="Corbel"/>
                <a:cs typeface="Corbel"/>
                <a:sym typeface="Corbel"/>
              </a:defRPr>
            </a:pPr>
            <a:r>
              <a:rPr dirty="0"/>
              <a:t>MRC hosts multiple premier events throughout the year and participates in regattas locally, nationally</a:t>
            </a:r>
            <a:r>
              <a:rPr lang="en-US" dirty="0"/>
              <a:t>,</a:t>
            </a:r>
            <a:r>
              <a:rPr dirty="0"/>
              <a:t> and internationally</a:t>
            </a:r>
          </a:p>
        </p:txBody>
      </p:sp>
      <p:grpSp>
        <p:nvGrpSpPr>
          <p:cNvPr id="125" name="Google Shape;94;p14"/>
          <p:cNvGrpSpPr/>
          <p:nvPr/>
        </p:nvGrpSpPr>
        <p:grpSpPr>
          <a:xfrm>
            <a:off x="925215" y="5737725"/>
            <a:ext cx="2170176" cy="697801"/>
            <a:chOff x="0" y="0"/>
            <a:chExt cx="2173500" cy="697799"/>
          </a:xfrm>
        </p:grpSpPr>
        <p:sp>
          <p:nvSpPr>
            <p:cNvPr id="123" name="Chevron"/>
            <p:cNvSpPr/>
            <p:nvPr/>
          </p:nvSpPr>
          <p:spPr>
            <a:xfrm>
              <a:off x="0" y="0"/>
              <a:ext cx="2173501" cy="697800"/>
            </a:xfrm>
            <a:prstGeom prst="chevron">
              <a:avLst>
                <a:gd name="adj" fmla="val 50000"/>
              </a:avLst>
            </a:prstGeom>
            <a:solidFill>
              <a:srgbClr val="E9EAF0"/>
            </a:solidFill>
            <a:ln w="9525" cap="flat">
              <a:solidFill>
                <a:srgbClr val="24213E"/>
              </a:solidFill>
              <a:prstDash val="solid"/>
              <a:round/>
            </a:ln>
            <a:effectLst/>
          </p:spPr>
          <p:txBody>
            <a:bodyPr wrap="square" lIns="0" tIns="0" rIns="0" bIns="0" numCol="1" anchor="t">
              <a:noAutofit/>
            </a:bodyPr>
            <a:lstStyle/>
            <a:p>
              <a:pPr algn="ctr">
                <a:lnSpc>
                  <a:spcPct val="80000"/>
                </a:lnSpc>
                <a:defRPr sz="1300" i="1">
                  <a:latin typeface="Corbel"/>
                  <a:ea typeface="Corbel"/>
                  <a:cs typeface="Corbel"/>
                  <a:sym typeface="Corbel"/>
                </a:defRPr>
              </a:pPr>
              <a:endParaRPr dirty="0"/>
            </a:p>
          </p:txBody>
        </p:sp>
        <p:sp>
          <p:nvSpPr>
            <p:cNvPr id="124" name="Blue Blazer Gala"/>
            <p:cNvSpPr txBox="1"/>
            <p:nvPr/>
          </p:nvSpPr>
          <p:spPr>
            <a:xfrm>
              <a:off x="353662" y="4762"/>
              <a:ext cx="1466176" cy="37335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t">
              <a:spAutoFit/>
            </a:bodyPr>
            <a:lstStyle>
              <a:lvl1pPr algn="ctr">
                <a:lnSpc>
                  <a:spcPct val="80000"/>
                </a:lnSpc>
                <a:defRPr sz="1300" i="1">
                  <a:latin typeface="Corbel"/>
                  <a:ea typeface="Corbel"/>
                  <a:cs typeface="Corbel"/>
                  <a:sym typeface="Corbel"/>
                </a:defRPr>
              </a:lvl1pPr>
            </a:lstStyle>
            <a:p>
              <a:r>
                <a:t>Blue Blazer Gala</a:t>
              </a:r>
            </a:p>
          </p:txBody>
        </p:sp>
      </p:grpSp>
      <p:grpSp>
        <p:nvGrpSpPr>
          <p:cNvPr id="128" name="Google Shape;95;p14"/>
          <p:cNvGrpSpPr/>
          <p:nvPr/>
        </p:nvGrpSpPr>
        <p:grpSpPr>
          <a:xfrm>
            <a:off x="3574367" y="5737725"/>
            <a:ext cx="2173501" cy="697801"/>
            <a:chOff x="0" y="0"/>
            <a:chExt cx="2173500" cy="697799"/>
          </a:xfrm>
        </p:grpSpPr>
        <p:sp>
          <p:nvSpPr>
            <p:cNvPr id="126" name="Chevron"/>
            <p:cNvSpPr/>
            <p:nvPr/>
          </p:nvSpPr>
          <p:spPr>
            <a:xfrm>
              <a:off x="0" y="0"/>
              <a:ext cx="2173501" cy="697800"/>
            </a:xfrm>
            <a:prstGeom prst="chevron">
              <a:avLst>
                <a:gd name="adj" fmla="val 50000"/>
              </a:avLst>
            </a:prstGeom>
            <a:solidFill>
              <a:srgbClr val="E9EAF0"/>
            </a:solidFill>
            <a:ln w="9525" cap="flat">
              <a:solidFill>
                <a:srgbClr val="24213E"/>
              </a:solidFill>
              <a:prstDash val="solid"/>
              <a:round/>
            </a:ln>
            <a:effectLst/>
          </p:spPr>
          <p:txBody>
            <a:bodyPr wrap="square" lIns="0" tIns="0" rIns="0" bIns="0" numCol="1" anchor="t">
              <a:noAutofit/>
            </a:bodyPr>
            <a:lstStyle/>
            <a:p>
              <a:pPr algn="ctr">
                <a:lnSpc>
                  <a:spcPct val="80000"/>
                </a:lnSpc>
                <a:defRPr sz="1200" i="1">
                  <a:latin typeface="Corbel"/>
                  <a:ea typeface="Corbel"/>
                  <a:cs typeface="Corbel"/>
                  <a:sym typeface="Corbel"/>
                </a:defRPr>
              </a:pPr>
              <a:endParaRPr/>
            </a:p>
          </p:txBody>
        </p:sp>
        <p:sp>
          <p:nvSpPr>
            <p:cNvPr id="127" name="Miami International Regatta"/>
            <p:cNvSpPr txBox="1"/>
            <p:nvPr/>
          </p:nvSpPr>
          <p:spPr>
            <a:xfrm>
              <a:off x="353662" y="4762"/>
              <a:ext cx="1466176" cy="50289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t">
              <a:spAutoFit/>
            </a:bodyPr>
            <a:lstStyle>
              <a:lvl1pPr algn="ctr">
                <a:lnSpc>
                  <a:spcPct val="80000"/>
                </a:lnSpc>
                <a:defRPr sz="1200" i="1">
                  <a:latin typeface="Corbel"/>
                  <a:ea typeface="Corbel"/>
                  <a:cs typeface="Corbel"/>
                  <a:sym typeface="Corbel"/>
                </a:defRPr>
              </a:lvl1pPr>
            </a:lstStyle>
            <a:p>
              <a:r>
                <a:rPr dirty="0"/>
                <a:t>Miami International Regatta</a:t>
              </a:r>
            </a:p>
          </p:txBody>
        </p:sp>
      </p:grpSp>
      <p:grpSp>
        <p:nvGrpSpPr>
          <p:cNvPr id="131" name="Google Shape;96;p14"/>
          <p:cNvGrpSpPr/>
          <p:nvPr/>
        </p:nvGrpSpPr>
        <p:grpSpPr>
          <a:xfrm>
            <a:off x="5924699" y="5707950"/>
            <a:ext cx="2173502" cy="697801"/>
            <a:chOff x="0" y="0"/>
            <a:chExt cx="2173500" cy="697799"/>
          </a:xfrm>
        </p:grpSpPr>
        <p:sp>
          <p:nvSpPr>
            <p:cNvPr id="129" name="Chevron"/>
            <p:cNvSpPr/>
            <p:nvPr/>
          </p:nvSpPr>
          <p:spPr>
            <a:xfrm>
              <a:off x="0" y="0"/>
              <a:ext cx="2173501" cy="697800"/>
            </a:xfrm>
            <a:prstGeom prst="chevron">
              <a:avLst>
                <a:gd name="adj" fmla="val 50000"/>
              </a:avLst>
            </a:prstGeom>
            <a:solidFill>
              <a:srgbClr val="E9EAF0"/>
            </a:solidFill>
            <a:ln w="9525" cap="flat">
              <a:solidFill>
                <a:srgbClr val="24213E"/>
              </a:solidFill>
              <a:prstDash val="solid"/>
              <a:round/>
            </a:ln>
            <a:effectLst/>
          </p:spPr>
          <p:txBody>
            <a:bodyPr wrap="square" lIns="0" tIns="0" rIns="0" bIns="0" numCol="1" anchor="t">
              <a:noAutofit/>
            </a:bodyPr>
            <a:lstStyle/>
            <a:p>
              <a:pPr algn="ctr">
                <a:lnSpc>
                  <a:spcPct val="80000"/>
                </a:lnSpc>
                <a:defRPr sz="1300" i="1">
                  <a:latin typeface="Corbel"/>
                  <a:ea typeface="Corbel"/>
                  <a:cs typeface="Corbel"/>
                  <a:sym typeface="Corbel"/>
                </a:defRPr>
              </a:pPr>
              <a:endParaRPr/>
            </a:p>
          </p:txBody>
        </p:sp>
        <p:sp>
          <p:nvSpPr>
            <p:cNvPr id="130" name="Awards Ceremony"/>
            <p:cNvSpPr txBox="1"/>
            <p:nvPr/>
          </p:nvSpPr>
          <p:spPr>
            <a:xfrm>
              <a:off x="353662" y="4762"/>
              <a:ext cx="1466176" cy="37335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t">
              <a:spAutoFit/>
            </a:bodyPr>
            <a:lstStyle>
              <a:lvl1pPr algn="ctr">
                <a:lnSpc>
                  <a:spcPct val="80000"/>
                </a:lnSpc>
                <a:defRPr sz="1300" i="1">
                  <a:latin typeface="Corbel"/>
                  <a:ea typeface="Corbel"/>
                  <a:cs typeface="Corbel"/>
                  <a:sym typeface="Corbel"/>
                </a:defRPr>
              </a:lvl1pPr>
            </a:lstStyle>
            <a:p>
              <a:r>
                <a:t>Awards Ceremony</a:t>
              </a:r>
            </a:p>
          </p:txBody>
        </p:sp>
      </p:grpSp>
      <p:sp>
        <p:nvSpPr>
          <p:cNvPr id="133" name="Google Shape;98;p14"/>
          <p:cNvSpPr txBox="1"/>
          <p:nvPr/>
        </p:nvSpPr>
        <p:spPr>
          <a:xfrm>
            <a:off x="1550809" y="6031459"/>
            <a:ext cx="930601" cy="3987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defRPr>
                <a:solidFill>
                  <a:srgbClr val="9E9E9E"/>
                </a:solidFill>
                <a:latin typeface="Impact"/>
                <a:ea typeface="Impact"/>
                <a:cs typeface="Impact"/>
                <a:sym typeface="Impact"/>
              </a:defRPr>
            </a:lvl1pPr>
          </a:lstStyle>
          <a:p>
            <a:r>
              <a:rPr dirty="0"/>
              <a:t>WINTER</a:t>
            </a:r>
          </a:p>
        </p:txBody>
      </p:sp>
      <p:sp>
        <p:nvSpPr>
          <p:cNvPr id="134" name="Google Shape;99;p14"/>
          <p:cNvSpPr txBox="1"/>
          <p:nvPr/>
        </p:nvSpPr>
        <p:spPr>
          <a:xfrm>
            <a:off x="4303666" y="6071675"/>
            <a:ext cx="714901" cy="3987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defRPr>
                <a:solidFill>
                  <a:srgbClr val="9E9E9E"/>
                </a:solidFill>
                <a:latin typeface="Impact"/>
                <a:ea typeface="Impact"/>
                <a:cs typeface="Impact"/>
                <a:sym typeface="Impact"/>
              </a:defRPr>
            </a:lvl1pPr>
          </a:lstStyle>
          <a:p>
            <a:r>
              <a:rPr dirty="0"/>
              <a:t>SPRING</a:t>
            </a:r>
          </a:p>
        </p:txBody>
      </p:sp>
      <p:sp>
        <p:nvSpPr>
          <p:cNvPr id="135" name="Google Shape;100;p14"/>
          <p:cNvSpPr txBox="1"/>
          <p:nvPr/>
        </p:nvSpPr>
        <p:spPr>
          <a:xfrm>
            <a:off x="6527124" y="6071675"/>
            <a:ext cx="870600" cy="3987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defRPr>
                <a:solidFill>
                  <a:srgbClr val="9E9E9E"/>
                </a:solidFill>
                <a:latin typeface="Impact"/>
                <a:ea typeface="Impact"/>
                <a:cs typeface="Impact"/>
                <a:sym typeface="Impact"/>
              </a:defRPr>
            </a:lvl1pPr>
          </a:lstStyle>
          <a:p>
            <a:r>
              <a:rPr lang="en-US" dirty="0"/>
              <a:t>SUMMER</a:t>
            </a:r>
            <a:endParaRPr dirty="0"/>
          </a:p>
        </p:txBody>
      </p:sp>
      <p:pic>
        <p:nvPicPr>
          <p:cNvPr id="136" name="Google Shape;142;p19" descr="Google Shape;142;p19"/>
          <p:cNvPicPr>
            <a:picLocks noChangeAspect="1"/>
          </p:cNvPicPr>
          <p:nvPr/>
        </p:nvPicPr>
        <p:blipFill>
          <a:blip r:embed="rId2"/>
          <a:stretch>
            <a:fillRect/>
          </a:stretch>
        </p:blipFill>
        <p:spPr>
          <a:xfrm>
            <a:off x="168088" y="116195"/>
            <a:ext cx="1391366" cy="1063010"/>
          </a:xfrm>
          <a:prstGeom prst="rect">
            <a:avLst/>
          </a:prstGeom>
          <a:ln w="12700">
            <a:miter lim="400000"/>
          </a:ln>
        </p:spPr>
      </p:pic>
      <p:sp>
        <p:nvSpPr>
          <p:cNvPr id="137" name="Google Shape;91;p14"/>
          <p:cNvSpPr txBox="1">
            <a:spLocks noGrp="1"/>
          </p:cNvSpPr>
          <p:nvPr>
            <p:ph type="title"/>
          </p:nvPr>
        </p:nvSpPr>
        <p:spPr>
          <a:xfrm>
            <a:off x="722326" y="76200"/>
            <a:ext cx="8322000" cy="1143000"/>
          </a:xfrm>
          <a:prstGeom prst="rect">
            <a:avLst/>
          </a:prstGeom>
        </p:spPr>
        <p:txBody>
          <a:bodyPr/>
          <a:lstStyle>
            <a:lvl1pPr>
              <a:defRPr sz="4100"/>
            </a:lvl1pPr>
          </a:lstStyle>
          <a:p>
            <a:r>
              <a:t>Why Sponsor?</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0998">
              <a:srgbClr val="000000"/>
            </a:gs>
            <a:gs pos="61999">
              <a:srgbClr val="24213E"/>
            </a:gs>
            <a:gs pos="100000">
              <a:srgbClr val="51566D"/>
            </a:gs>
          </a:gsLst>
          <a:lin ang="5400000" scaled="0"/>
        </a:gradFill>
        <a:effectLst/>
      </p:bgPr>
    </p:bg>
    <p:spTree>
      <p:nvGrpSpPr>
        <p:cNvPr id="1" name=""/>
        <p:cNvGrpSpPr/>
        <p:nvPr/>
      </p:nvGrpSpPr>
      <p:grpSpPr>
        <a:xfrm>
          <a:off x="0" y="0"/>
          <a:ext cx="0" cy="0"/>
          <a:chOff x="0" y="0"/>
          <a:chExt cx="0" cy="0"/>
        </a:xfrm>
      </p:grpSpPr>
      <p:sp>
        <p:nvSpPr>
          <p:cNvPr id="145" name="Google Shape;114;p16"/>
          <p:cNvSpPr txBox="1">
            <a:spLocks noGrp="1"/>
          </p:cNvSpPr>
          <p:nvPr>
            <p:ph type="title"/>
          </p:nvPr>
        </p:nvSpPr>
        <p:spPr>
          <a:xfrm>
            <a:off x="411000" y="88900"/>
            <a:ext cx="8322000" cy="1143000"/>
          </a:xfrm>
          <a:prstGeom prst="rect">
            <a:avLst/>
          </a:prstGeom>
        </p:spPr>
        <p:txBody>
          <a:bodyPr/>
          <a:lstStyle/>
          <a:p>
            <a:pPr>
              <a:defRPr sz="4100"/>
            </a:pPr>
            <a:r>
              <a:rPr dirty="0">
                <a:solidFill>
                  <a:srgbClr val="FF0000"/>
                </a:solidFill>
              </a:rPr>
              <a:t>MRC Blue Blazer Gala</a:t>
            </a:r>
          </a:p>
          <a:p>
            <a:pPr>
              <a:defRPr sz="2800"/>
            </a:pPr>
            <a:r>
              <a:rPr lang="en-US" dirty="0">
                <a:solidFill>
                  <a:srgbClr val="FF0000"/>
                </a:solidFill>
              </a:rPr>
              <a:t>March 15</a:t>
            </a:r>
            <a:r>
              <a:rPr dirty="0">
                <a:solidFill>
                  <a:srgbClr val="FF0000"/>
                </a:solidFill>
              </a:rPr>
              <a:t>, 202</a:t>
            </a:r>
            <a:r>
              <a:rPr lang="en-US" dirty="0">
                <a:solidFill>
                  <a:srgbClr val="FF0000"/>
                </a:solidFill>
              </a:rPr>
              <a:t>5</a:t>
            </a:r>
            <a:endParaRPr dirty="0">
              <a:solidFill>
                <a:srgbClr val="FF0000"/>
              </a:solidFill>
            </a:endParaRPr>
          </a:p>
        </p:txBody>
      </p:sp>
      <p:sp>
        <p:nvSpPr>
          <p:cNvPr id="146" name="Google Shape;115;p16"/>
          <p:cNvSpPr txBox="1">
            <a:spLocks noGrp="1"/>
          </p:cNvSpPr>
          <p:nvPr>
            <p:ph type="body" idx="1"/>
          </p:nvPr>
        </p:nvSpPr>
        <p:spPr>
          <a:xfrm>
            <a:off x="77358" y="1382600"/>
            <a:ext cx="3595299" cy="4839301"/>
          </a:xfrm>
          <a:prstGeom prst="rect">
            <a:avLst/>
          </a:prstGeom>
          <a:effectLst>
            <a:outerShdw blurRad="63500" dist="19050" dir="5400000" rotWithShape="0">
              <a:srgbClr val="000000">
                <a:alpha val="50000"/>
              </a:srgbClr>
            </a:outerShdw>
          </a:effectLst>
        </p:spPr>
        <p:txBody>
          <a:bodyPr/>
          <a:lstStyle/>
          <a:p>
            <a:pPr marL="342900" indent="-311467">
              <a:lnSpc>
                <a:spcPct val="112000"/>
              </a:lnSpc>
              <a:spcBef>
                <a:spcPts val="0"/>
              </a:spcBef>
              <a:buSzPct val="100000"/>
              <a:defRPr sz="1700" u="sng"/>
            </a:pPr>
            <a:r>
              <a:rPr u="none" dirty="0">
                <a:solidFill>
                  <a:schemeClr val="bg1"/>
                </a:solidFill>
              </a:rPr>
              <a:t>The</a:t>
            </a:r>
            <a:r>
              <a:rPr dirty="0">
                <a:solidFill>
                  <a:schemeClr val="bg1"/>
                </a:solidFill>
              </a:rPr>
              <a:t> MRC Blue Blazer</a:t>
            </a:r>
            <a:r>
              <a:rPr u="none" dirty="0">
                <a:solidFill>
                  <a:schemeClr val="bg1"/>
                </a:solidFill>
              </a:rPr>
              <a:t>  is the signature fundraising event  taking place in the evening at the beautiful MRC Boathouse patio with a view of the Miami Marine Stadium and downtown skyline</a:t>
            </a:r>
            <a:r>
              <a:rPr lang="en-US" u="none" dirty="0">
                <a:solidFill>
                  <a:schemeClr val="bg1"/>
                </a:solidFill>
              </a:rPr>
              <a:t>*</a:t>
            </a:r>
            <a:endParaRPr sz="2400" dirty="0">
              <a:solidFill>
                <a:schemeClr val="bg1"/>
              </a:solidFill>
            </a:endParaRPr>
          </a:p>
          <a:p>
            <a:pPr marL="742950" lvl="1" indent="-258603">
              <a:lnSpc>
                <a:spcPct val="112000"/>
              </a:lnSpc>
              <a:buSzPct val="100000"/>
              <a:defRPr sz="1400"/>
            </a:pPr>
            <a:r>
              <a:rPr dirty="0">
                <a:solidFill>
                  <a:schemeClr val="bg1"/>
                </a:solidFill>
              </a:rPr>
              <a:t>Organized entirely by the Miami Rowing Club (MRC)</a:t>
            </a:r>
            <a:endParaRPr sz="2100" dirty="0">
              <a:solidFill>
                <a:schemeClr val="bg1"/>
              </a:solidFill>
            </a:endParaRPr>
          </a:p>
          <a:p>
            <a:pPr marL="742950" lvl="1" indent="-258603">
              <a:lnSpc>
                <a:spcPct val="112000"/>
              </a:lnSpc>
              <a:buSzPct val="100000"/>
              <a:defRPr sz="1400"/>
            </a:pPr>
            <a:r>
              <a:rPr dirty="0">
                <a:solidFill>
                  <a:schemeClr val="bg1"/>
                </a:solidFill>
              </a:rPr>
              <a:t>Silent Auction, Dinner and Dancing </a:t>
            </a:r>
            <a:endParaRPr sz="2100" dirty="0">
              <a:solidFill>
                <a:schemeClr val="bg1"/>
              </a:solidFill>
            </a:endParaRPr>
          </a:p>
          <a:p>
            <a:pPr marL="742950" lvl="1" indent="-258603">
              <a:lnSpc>
                <a:spcPct val="112000"/>
              </a:lnSpc>
              <a:buSzPct val="100000"/>
              <a:defRPr sz="1400"/>
            </a:pPr>
            <a:r>
              <a:rPr dirty="0">
                <a:solidFill>
                  <a:schemeClr val="bg1"/>
                </a:solidFill>
              </a:rPr>
              <a:t>Attracts all MRC families and supporters</a:t>
            </a:r>
            <a:endParaRPr sz="2100" dirty="0">
              <a:solidFill>
                <a:schemeClr val="bg1"/>
              </a:solidFill>
            </a:endParaRPr>
          </a:p>
          <a:p>
            <a:pPr marL="742950" lvl="1" indent="-258603">
              <a:lnSpc>
                <a:spcPct val="112000"/>
              </a:lnSpc>
              <a:buSzPct val="100000"/>
              <a:defRPr sz="1400"/>
            </a:pPr>
            <a:r>
              <a:rPr dirty="0">
                <a:solidFill>
                  <a:schemeClr val="bg1"/>
                </a:solidFill>
              </a:rPr>
              <a:t>Average attendance of over 150  people</a:t>
            </a:r>
            <a:endParaRPr lang="en-US" dirty="0">
              <a:solidFill>
                <a:schemeClr val="bg1"/>
              </a:solidFill>
            </a:endParaRPr>
          </a:p>
          <a:p>
            <a:pPr marL="484347" lvl="1" indent="0">
              <a:lnSpc>
                <a:spcPct val="112000"/>
              </a:lnSpc>
              <a:buSzPct val="100000"/>
              <a:buNone/>
              <a:defRPr sz="1400"/>
            </a:pPr>
            <a:r>
              <a:rPr lang="en-US" sz="1050" dirty="0">
                <a:solidFill>
                  <a:schemeClr val="bg1"/>
                </a:solidFill>
              </a:rPr>
              <a:t>*  2025 Event moved to KB Community Center due to City of Miami restrictions</a:t>
            </a:r>
            <a:endParaRPr sz="1050" dirty="0">
              <a:solidFill>
                <a:schemeClr val="bg1"/>
              </a:solidFill>
            </a:endParaRPr>
          </a:p>
        </p:txBody>
      </p:sp>
      <p:sp>
        <p:nvSpPr>
          <p:cNvPr id="147" name="Google Shape;116;p16"/>
          <p:cNvSpPr txBox="1"/>
          <p:nvPr/>
        </p:nvSpPr>
        <p:spPr>
          <a:xfrm>
            <a:off x="3017520" y="4481214"/>
            <a:ext cx="6242847" cy="2086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normAutofit/>
          </a:bodyPr>
          <a:lstStyle/>
          <a:p>
            <a:pPr indent="342900" algn="ctr">
              <a:defRPr>
                <a:solidFill>
                  <a:srgbClr val="FFFFFF"/>
                </a:solidFill>
                <a:latin typeface="Corbel"/>
                <a:ea typeface="Corbel"/>
                <a:cs typeface="Corbel"/>
                <a:sym typeface="Corbel"/>
              </a:defRPr>
            </a:pPr>
            <a:r>
              <a:rPr dirty="0"/>
              <a:t>BB Operating Costs (200 participants):</a:t>
            </a:r>
          </a:p>
          <a:p>
            <a:pPr indent="342900" algn="ctr">
              <a:defRPr>
                <a:solidFill>
                  <a:srgbClr val="FFFFFF"/>
                </a:solidFill>
                <a:latin typeface="Corbel"/>
                <a:ea typeface="Corbel"/>
                <a:cs typeface="Corbel"/>
                <a:sym typeface="Corbel"/>
              </a:defRPr>
            </a:pPr>
            <a:endParaRPr dirty="0"/>
          </a:p>
          <a:p>
            <a:pPr marL="742950" lvl="1" indent="-247650">
              <a:lnSpc>
                <a:spcPct val="140000"/>
              </a:lnSpc>
              <a:buClr>
                <a:srgbClr val="FFFFFF"/>
              </a:buClr>
              <a:buSzPts val="1200"/>
              <a:buFont typeface="Arial"/>
              <a:buChar char="–"/>
              <a:defRPr sz="1200">
                <a:solidFill>
                  <a:srgbClr val="FFFFFF"/>
                </a:solidFill>
                <a:latin typeface="Corbel"/>
                <a:ea typeface="Corbel"/>
                <a:cs typeface="Corbel"/>
                <a:sym typeface="Corbel"/>
              </a:defRPr>
            </a:pPr>
            <a:r>
              <a:rPr dirty="0"/>
              <a:t>$8000      Food and space rental</a:t>
            </a:r>
          </a:p>
          <a:p>
            <a:pPr marL="742950" lvl="1" indent="-260350">
              <a:lnSpc>
                <a:spcPct val="140000"/>
              </a:lnSpc>
              <a:buClr>
                <a:srgbClr val="FFFFFF"/>
              </a:buClr>
              <a:buSzPts val="1200"/>
              <a:buFont typeface="Arial"/>
              <a:buChar char="–"/>
              <a:defRPr sz="1200">
                <a:solidFill>
                  <a:srgbClr val="FFFFFF"/>
                </a:solidFill>
                <a:latin typeface="Corbel"/>
                <a:ea typeface="Corbel"/>
                <a:cs typeface="Corbel"/>
                <a:sym typeface="Corbel"/>
              </a:defRPr>
            </a:pPr>
            <a:r>
              <a:rPr dirty="0"/>
              <a:t>$5000      Other Expenses (Decoration, Music, Insurance and rentals)</a:t>
            </a:r>
          </a:p>
          <a:p>
            <a:pPr marL="742950" lvl="1" indent="-247650">
              <a:lnSpc>
                <a:spcPct val="140000"/>
              </a:lnSpc>
              <a:buClr>
                <a:srgbClr val="FFFFFF"/>
              </a:buClr>
              <a:buSzPts val="1200"/>
              <a:buFont typeface="Arial"/>
              <a:buChar char="–"/>
              <a:defRPr sz="1200">
                <a:solidFill>
                  <a:srgbClr val="FFFFFF"/>
                </a:solidFill>
                <a:latin typeface="Corbel"/>
                <a:ea typeface="Corbel"/>
                <a:cs typeface="Corbel"/>
                <a:sym typeface="Corbel"/>
              </a:defRPr>
            </a:pPr>
            <a:r>
              <a:rPr dirty="0"/>
              <a:t>$4500      Auction Set up (Custom platform, Media, Marketing, Video &amp; Photo)</a:t>
            </a:r>
          </a:p>
          <a:p>
            <a:pPr marL="742950" lvl="1" indent="-260350">
              <a:lnSpc>
                <a:spcPct val="140000"/>
              </a:lnSpc>
              <a:buClr>
                <a:srgbClr val="FFFFFF"/>
              </a:buClr>
              <a:buSzPts val="1200"/>
              <a:buFont typeface="Arial"/>
              <a:buChar char="–"/>
              <a:defRPr sz="1200">
                <a:solidFill>
                  <a:srgbClr val="FFFFFF"/>
                </a:solidFill>
                <a:latin typeface="Corbel"/>
                <a:ea typeface="Corbel"/>
                <a:cs typeface="Corbel"/>
                <a:sym typeface="Corbel"/>
              </a:defRPr>
            </a:pPr>
            <a:r>
              <a:rPr dirty="0"/>
              <a:t>$250        Visitor services  </a:t>
            </a:r>
          </a:p>
        </p:txBody>
      </p:sp>
      <p:sp>
        <p:nvSpPr>
          <p:cNvPr id="148" name="Google Shape;118;p16"/>
          <p:cNvSpPr/>
          <p:nvPr/>
        </p:nvSpPr>
        <p:spPr>
          <a:xfrm>
            <a:off x="3534310" y="1231900"/>
            <a:ext cx="5510015" cy="3423726"/>
          </a:xfrm>
          <a:prstGeom prst="rect">
            <a:avLst/>
          </a:prstGeom>
          <a:solidFill>
            <a:srgbClr val="E9EAF0"/>
          </a:solidFill>
          <a:ln>
            <a:solidFill>
              <a:srgbClr val="24213E"/>
            </a:solidFill>
          </a:ln>
        </p:spPr>
        <p:txBody>
          <a:bodyPr lIns="0" tIns="0" rIns="0" bIns="0" anchor="ctr"/>
          <a:lstStyle/>
          <a:p>
            <a:endParaRPr/>
          </a:p>
        </p:txBody>
      </p:sp>
      <p:pic>
        <p:nvPicPr>
          <p:cNvPr id="150" name="Google Shape;142;p19" descr="Google Shape;142;p19"/>
          <p:cNvPicPr>
            <a:picLocks noChangeAspect="1"/>
          </p:cNvPicPr>
          <p:nvPr/>
        </p:nvPicPr>
        <p:blipFill>
          <a:blip r:embed="rId2"/>
          <a:stretch>
            <a:fillRect/>
          </a:stretch>
        </p:blipFill>
        <p:spPr>
          <a:xfrm>
            <a:off x="168088" y="128895"/>
            <a:ext cx="1391366" cy="1063010"/>
          </a:xfrm>
          <a:prstGeom prst="rect">
            <a:avLst/>
          </a:prstGeom>
          <a:ln w="12700">
            <a:miter lim="400000"/>
          </a:ln>
        </p:spPr>
      </p:pic>
      <p:pic>
        <p:nvPicPr>
          <p:cNvPr id="3" name="Picture 2" descr="A group of men posing for a photo&#10;&#10;Description automatically generated">
            <a:extLst>
              <a:ext uri="{FF2B5EF4-FFF2-40B4-BE49-F238E27FC236}">
                <a16:creationId xmlns:a16="http://schemas.microsoft.com/office/drawing/2014/main" id="{9C0DE12C-9DF7-D0E8-DF07-6242A33F20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2566" y="1369757"/>
            <a:ext cx="4253502" cy="3190126"/>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0998">
              <a:srgbClr val="000000"/>
            </a:gs>
            <a:gs pos="61999">
              <a:srgbClr val="24213E"/>
            </a:gs>
            <a:gs pos="100000">
              <a:srgbClr val="51566D"/>
            </a:gs>
          </a:gsLst>
          <a:lin ang="5400000" scaled="0"/>
        </a:gradFill>
        <a:effectLst/>
      </p:bgPr>
    </p:bg>
    <p:spTree>
      <p:nvGrpSpPr>
        <p:cNvPr id="1" name=""/>
        <p:cNvGrpSpPr/>
        <p:nvPr/>
      </p:nvGrpSpPr>
      <p:grpSpPr>
        <a:xfrm>
          <a:off x="0" y="0"/>
          <a:ext cx="0" cy="0"/>
          <a:chOff x="0" y="0"/>
          <a:chExt cx="0" cy="0"/>
        </a:xfrm>
      </p:grpSpPr>
      <p:sp>
        <p:nvSpPr>
          <p:cNvPr id="152" name="Google Shape;125;p17"/>
          <p:cNvSpPr txBox="1">
            <a:spLocks noGrp="1"/>
          </p:cNvSpPr>
          <p:nvPr>
            <p:ph type="body" idx="1"/>
          </p:nvPr>
        </p:nvSpPr>
        <p:spPr>
          <a:xfrm>
            <a:off x="233849" y="1513174"/>
            <a:ext cx="4142701" cy="4839301"/>
          </a:xfrm>
          <a:prstGeom prst="rect">
            <a:avLst/>
          </a:prstGeom>
          <a:effectLst>
            <a:outerShdw blurRad="63500" dist="19050" dir="5400000" rotWithShape="0">
              <a:srgbClr val="000000">
                <a:alpha val="50000"/>
              </a:srgbClr>
            </a:outerShdw>
          </a:effectLst>
        </p:spPr>
        <p:txBody>
          <a:bodyPr/>
          <a:lstStyle/>
          <a:p>
            <a:pPr marL="342900" indent="-311467">
              <a:lnSpc>
                <a:spcPct val="112000"/>
              </a:lnSpc>
              <a:spcBef>
                <a:spcPts val="0"/>
              </a:spcBef>
              <a:buSzPct val="100000"/>
              <a:defRPr sz="1700" u="sng"/>
            </a:pPr>
            <a:r>
              <a:rPr dirty="0">
                <a:solidFill>
                  <a:schemeClr val="bg1"/>
                </a:solidFill>
              </a:rPr>
              <a:t>Miami International Regatta (MIR)</a:t>
            </a:r>
            <a:r>
              <a:rPr u="none" dirty="0">
                <a:solidFill>
                  <a:schemeClr val="bg1"/>
                </a:solidFill>
              </a:rPr>
              <a:t> is the most important regatta in Miami, taking place in the most scenic and historic location of the Miami Marine Stadium Basin on Virginia Key</a:t>
            </a:r>
            <a:endParaRPr sz="2400" dirty="0">
              <a:solidFill>
                <a:schemeClr val="bg1"/>
              </a:solidFill>
            </a:endParaRPr>
          </a:p>
          <a:p>
            <a:pPr marL="742950" lvl="1" indent="-258603">
              <a:lnSpc>
                <a:spcPct val="112000"/>
              </a:lnSpc>
              <a:buSzPct val="100000"/>
              <a:defRPr sz="1400"/>
            </a:pPr>
            <a:r>
              <a:rPr dirty="0">
                <a:solidFill>
                  <a:schemeClr val="bg1"/>
                </a:solidFill>
              </a:rPr>
              <a:t>Organized entirely by the Miami Rowing Club (MRC)</a:t>
            </a:r>
            <a:endParaRPr sz="2100" dirty="0">
              <a:solidFill>
                <a:schemeClr val="bg1"/>
              </a:solidFill>
            </a:endParaRPr>
          </a:p>
          <a:p>
            <a:pPr marL="742950" lvl="1" indent="-258603">
              <a:lnSpc>
                <a:spcPct val="112000"/>
              </a:lnSpc>
              <a:buSzPct val="100000"/>
              <a:defRPr sz="1400"/>
            </a:pPr>
            <a:r>
              <a:rPr dirty="0">
                <a:solidFill>
                  <a:schemeClr val="bg1"/>
                </a:solidFill>
              </a:rPr>
              <a:t>Yearly race with </a:t>
            </a:r>
            <a:r>
              <a:rPr lang="en-US" dirty="0">
                <a:solidFill>
                  <a:schemeClr val="bg1"/>
                </a:solidFill>
              </a:rPr>
              <a:t>52 </a:t>
            </a:r>
            <a:r>
              <a:rPr dirty="0">
                <a:solidFill>
                  <a:schemeClr val="bg1"/>
                </a:solidFill>
              </a:rPr>
              <a:t>years of history </a:t>
            </a:r>
            <a:endParaRPr sz="2100" dirty="0">
              <a:solidFill>
                <a:schemeClr val="bg1"/>
              </a:solidFill>
            </a:endParaRPr>
          </a:p>
          <a:p>
            <a:pPr marL="742950" lvl="1" indent="-258603">
              <a:lnSpc>
                <a:spcPct val="112000"/>
              </a:lnSpc>
              <a:buSzPct val="100000"/>
              <a:defRPr sz="1400"/>
            </a:pPr>
            <a:r>
              <a:rPr dirty="0">
                <a:solidFill>
                  <a:schemeClr val="bg1"/>
                </a:solidFill>
              </a:rPr>
              <a:t>Attracts on average 15  rowing teams from Florida and US including 5 out of state and international teams</a:t>
            </a:r>
            <a:endParaRPr sz="2100" dirty="0">
              <a:solidFill>
                <a:schemeClr val="bg1"/>
              </a:solidFill>
            </a:endParaRPr>
          </a:p>
          <a:p>
            <a:pPr marL="742950" lvl="1" indent="-258603">
              <a:lnSpc>
                <a:spcPct val="112000"/>
              </a:lnSpc>
              <a:buSzPct val="100000"/>
              <a:defRPr sz="1400"/>
            </a:pPr>
            <a:r>
              <a:rPr dirty="0">
                <a:solidFill>
                  <a:schemeClr val="bg1"/>
                </a:solidFill>
              </a:rPr>
              <a:t>Over 600 participants  </a:t>
            </a:r>
            <a:endParaRPr sz="2100" dirty="0">
              <a:solidFill>
                <a:schemeClr val="bg1"/>
              </a:solidFill>
            </a:endParaRPr>
          </a:p>
          <a:p>
            <a:pPr marL="742950" lvl="1" indent="-258603">
              <a:lnSpc>
                <a:spcPct val="112000"/>
              </a:lnSpc>
              <a:buSzPct val="100000"/>
              <a:defRPr sz="1400"/>
            </a:pPr>
            <a:r>
              <a:rPr dirty="0">
                <a:solidFill>
                  <a:schemeClr val="bg1"/>
                </a:solidFill>
              </a:rPr>
              <a:t>Average attendance of over </a:t>
            </a:r>
            <a:r>
              <a:rPr lang="en-US" dirty="0">
                <a:solidFill>
                  <a:schemeClr val="bg1"/>
                </a:solidFill>
              </a:rPr>
              <a:t>1</a:t>
            </a:r>
            <a:r>
              <a:rPr dirty="0">
                <a:solidFill>
                  <a:schemeClr val="bg1"/>
                </a:solidFill>
              </a:rPr>
              <a:t>500 people</a:t>
            </a:r>
          </a:p>
          <a:p>
            <a:pPr marL="742950" lvl="1" indent="-258603">
              <a:lnSpc>
                <a:spcPct val="112000"/>
              </a:lnSpc>
              <a:buSzPct val="100000"/>
              <a:defRPr sz="1400"/>
            </a:pPr>
            <a:r>
              <a:rPr dirty="0">
                <a:solidFill>
                  <a:schemeClr val="bg1"/>
                </a:solidFill>
              </a:rPr>
              <a:t>Press and Media Coverage</a:t>
            </a:r>
          </a:p>
        </p:txBody>
      </p:sp>
      <p:pic>
        <p:nvPicPr>
          <p:cNvPr id="154" name="Google Shape;142;p19" descr="Google Shape;142;p19"/>
          <p:cNvPicPr>
            <a:picLocks noChangeAspect="1"/>
          </p:cNvPicPr>
          <p:nvPr/>
        </p:nvPicPr>
        <p:blipFill>
          <a:blip r:embed="rId2"/>
          <a:stretch>
            <a:fillRect/>
          </a:stretch>
        </p:blipFill>
        <p:spPr>
          <a:xfrm>
            <a:off x="168088" y="116195"/>
            <a:ext cx="1391366" cy="1063010"/>
          </a:xfrm>
          <a:prstGeom prst="rect">
            <a:avLst/>
          </a:prstGeom>
          <a:ln w="12700">
            <a:miter lim="400000"/>
          </a:ln>
        </p:spPr>
      </p:pic>
      <p:sp>
        <p:nvSpPr>
          <p:cNvPr id="155" name="Google Shape;114;p16"/>
          <p:cNvSpPr txBox="1"/>
          <p:nvPr/>
        </p:nvSpPr>
        <p:spPr>
          <a:xfrm>
            <a:off x="690400" y="70970"/>
            <a:ext cx="8322000" cy="114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pPr algn="ctr">
              <a:defRPr sz="4100">
                <a:solidFill>
                  <a:srgbClr val="FFFFFF"/>
                </a:solidFill>
                <a:latin typeface="Corbel"/>
                <a:ea typeface="Corbel"/>
                <a:cs typeface="Corbel"/>
                <a:sym typeface="Corbel"/>
              </a:defRPr>
            </a:pPr>
            <a:r>
              <a:rPr lang="en-US" sz="3000" dirty="0">
                <a:solidFill>
                  <a:srgbClr val="FF0000"/>
                </a:solidFill>
              </a:rPr>
              <a:t>52</a:t>
            </a:r>
            <a:r>
              <a:rPr lang="en-US" sz="3000" baseline="30000" dirty="0">
                <a:solidFill>
                  <a:srgbClr val="FF0000"/>
                </a:solidFill>
              </a:rPr>
              <a:t>nd</a:t>
            </a:r>
            <a:r>
              <a:rPr lang="en-US" sz="3000" dirty="0">
                <a:solidFill>
                  <a:srgbClr val="FF0000"/>
                </a:solidFill>
              </a:rPr>
              <a:t> Annual </a:t>
            </a:r>
            <a:r>
              <a:rPr sz="3000" dirty="0">
                <a:solidFill>
                  <a:srgbClr val="FF0000"/>
                </a:solidFill>
              </a:rPr>
              <a:t>Miami International Regatta</a:t>
            </a:r>
          </a:p>
          <a:p>
            <a:pPr algn="ctr">
              <a:defRPr sz="2800">
                <a:solidFill>
                  <a:srgbClr val="FFFFFF"/>
                </a:solidFill>
                <a:latin typeface="Corbel"/>
                <a:ea typeface="Corbel"/>
                <a:cs typeface="Corbel"/>
                <a:sym typeface="Corbel"/>
              </a:defRPr>
            </a:pPr>
            <a:r>
              <a:rPr dirty="0">
                <a:solidFill>
                  <a:srgbClr val="FF0000"/>
                </a:solidFill>
              </a:rPr>
              <a:t>April </a:t>
            </a:r>
            <a:r>
              <a:rPr lang="en-US" dirty="0">
                <a:solidFill>
                  <a:srgbClr val="FF0000"/>
                </a:solidFill>
              </a:rPr>
              <a:t>5</a:t>
            </a:r>
            <a:r>
              <a:rPr dirty="0">
                <a:solidFill>
                  <a:srgbClr val="FF0000"/>
                </a:solidFill>
              </a:rPr>
              <a:t>th, 202</a:t>
            </a:r>
            <a:r>
              <a:rPr lang="en-US" dirty="0">
                <a:solidFill>
                  <a:srgbClr val="FF0000"/>
                </a:solidFill>
              </a:rPr>
              <a:t>5</a:t>
            </a:r>
            <a:endParaRPr dirty="0">
              <a:solidFill>
                <a:srgbClr val="FF0000"/>
              </a:solidFill>
            </a:endParaRPr>
          </a:p>
        </p:txBody>
      </p:sp>
      <p:pic>
        <p:nvPicPr>
          <p:cNvPr id="2" name="Picture 1" descr="A group of people rowing on the water&#10;&#10;Description automatically generated">
            <a:extLst>
              <a:ext uri="{FF2B5EF4-FFF2-40B4-BE49-F238E27FC236}">
                <a16:creationId xmlns:a16="http://schemas.microsoft.com/office/drawing/2014/main" id="{ADE9936D-5FA8-8170-2981-5BB5B262C0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2262" y="2110592"/>
            <a:ext cx="4507889" cy="3005259"/>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0998">
              <a:srgbClr val="000000"/>
            </a:gs>
            <a:gs pos="61999">
              <a:srgbClr val="24213E"/>
            </a:gs>
            <a:gs pos="100000">
              <a:srgbClr val="51566D"/>
            </a:gs>
          </a:gsLst>
          <a:lin ang="5400000" scaled="0"/>
        </a:gradFill>
        <a:effectLst/>
      </p:bgPr>
    </p:bg>
    <p:spTree>
      <p:nvGrpSpPr>
        <p:cNvPr id="1" name=""/>
        <p:cNvGrpSpPr/>
        <p:nvPr/>
      </p:nvGrpSpPr>
      <p:grpSpPr>
        <a:xfrm>
          <a:off x="0" y="0"/>
          <a:ext cx="0" cy="0"/>
          <a:chOff x="0" y="0"/>
          <a:chExt cx="0" cy="0"/>
        </a:xfrm>
      </p:grpSpPr>
      <p:sp>
        <p:nvSpPr>
          <p:cNvPr id="153" name="Google Shape;126;p17"/>
          <p:cNvSpPr txBox="1"/>
          <p:nvPr/>
        </p:nvSpPr>
        <p:spPr>
          <a:xfrm>
            <a:off x="5119375" y="1611754"/>
            <a:ext cx="3682850" cy="4839301"/>
          </a:xfrm>
          <a:prstGeom prst="rect">
            <a:avLst/>
          </a:prstGeom>
          <a:noFill/>
          <a:ln w="12700">
            <a:miter lim="400000"/>
          </a:ln>
          <a:effectLst>
            <a:outerShdw blurRad="63500" dist="1905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normAutofit/>
          </a:bodyPr>
          <a:lstStyle/>
          <a:p>
            <a:pPr indent="914400">
              <a:lnSpc>
                <a:spcPct val="126000"/>
              </a:lnSpc>
              <a:defRPr sz="2300">
                <a:solidFill>
                  <a:srgbClr val="C0C0C0"/>
                </a:solidFill>
                <a:latin typeface="Corbel"/>
                <a:ea typeface="Corbel"/>
                <a:cs typeface="Corbel"/>
                <a:sym typeface="Corbel"/>
              </a:defRPr>
            </a:pPr>
            <a:r>
              <a:rPr dirty="0">
                <a:solidFill>
                  <a:schemeClr val="bg1"/>
                </a:solidFill>
              </a:rPr>
              <a:t>Why Sponsor?</a:t>
            </a:r>
            <a:endParaRPr sz="3000" dirty="0">
              <a:solidFill>
                <a:schemeClr val="bg1"/>
              </a:solidFill>
            </a:endParaRPr>
          </a:p>
          <a:p>
            <a:pPr marL="342900" indent="-311467">
              <a:lnSpc>
                <a:spcPct val="126000"/>
              </a:lnSpc>
              <a:buClr>
                <a:srgbClr val="FFFFFF"/>
              </a:buClr>
              <a:buSzPct val="100000"/>
              <a:buFont typeface="Arial"/>
              <a:buChar char="•"/>
              <a:defRPr sz="1700">
                <a:solidFill>
                  <a:srgbClr val="FFFFFF"/>
                </a:solidFill>
                <a:latin typeface="Corbel"/>
                <a:ea typeface="Corbel"/>
                <a:cs typeface="Corbel"/>
                <a:sym typeface="Corbel"/>
              </a:defRPr>
            </a:pPr>
            <a:r>
              <a:rPr dirty="0">
                <a:solidFill>
                  <a:schemeClr val="bg1"/>
                </a:solidFill>
              </a:rPr>
              <a:t>Brand Visibility </a:t>
            </a:r>
            <a:endParaRPr sz="2200" dirty="0">
              <a:solidFill>
                <a:schemeClr val="bg1"/>
              </a:solidFill>
            </a:endParaRPr>
          </a:p>
          <a:p>
            <a:pPr marL="342900" indent="-311467">
              <a:lnSpc>
                <a:spcPct val="126000"/>
              </a:lnSpc>
              <a:buClr>
                <a:srgbClr val="FFFFFF"/>
              </a:buClr>
              <a:buSzPct val="100000"/>
              <a:buFont typeface="Arial"/>
              <a:buChar char="•"/>
              <a:defRPr sz="1700">
                <a:solidFill>
                  <a:srgbClr val="FFFFFF"/>
                </a:solidFill>
                <a:latin typeface="Corbel"/>
                <a:ea typeface="Corbel"/>
                <a:cs typeface="Corbel"/>
                <a:sym typeface="Corbel"/>
              </a:defRPr>
            </a:pPr>
            <a:r>
              <a:rPr dirty="0">
                <a:solidFill>
                  <a:schemeClr val="bg1"/>
                </a:solidFill>
              </a:rPr>
              <a:t>Community Recognition through press, media &amp; social media and significant promotional opportunities</a:t>
            </a:r>
            <a:endParaRPr sz="2200" dirty="0">
              <a:solidFill>
                <a:schemeClr val="bg1"/>
              </a:solidFill>
            </a:endParaRPr>
          </a:p>
          <a:p>
            <a:pPr marL="342900" indent="-336867">
              <a:lnSpc>
                <a:spcPct val="126000"/>
              </a:lnSpc>
              <a:buClr>
                <a:srgbClr val="FFFFFF"/>
              </a:buClr>
              <a:buSzPct val="100000"/>
              <a:buFont typeface="Arial"/>
              <a:buChar char="•"/>
              <a:defRPr sz="1700">
                <a:solidFill>
                  <a:srgbClr val="FFFFFF"/>
                </a:solidFill>
                <a:latin typeface="Corbel"/>
                <a:ea typeface="Corbel"/>
                <a:cs typeface="Corbel"/>
                <a:sym typeface="Corbel"/>
              </a:defRPr>
            </a:pPr>
            <a:r>
              <a:rPr dirty="0">
                <a:solidFill>
                  <a:schemeClr val="bg1"/>
                </a:solidFill>
              </a:rPr>
              <a:t>Celebrate tradition and one of the fastest growing youth sports  </a:t>
            </a:r>
            <a:endParaRPr sz="2200" dirty="0">
              <a:solidFill>
                <a:schemeClr val="bg1"/>
              </a:solidFill>
            </a:endParaRPr>
          </a:p>
          <a:p>
            <a:pPr marL="342900" indent="-311467">
              <a:lnSpc>
                <a:spcPct val="126000"/>
              </a:lnSpc>
              <a:buClr>
                <a:srgbClr val="FFFFFF"/>
              </a:buClr>
              <a:buSzPct val="100000"/>
              <a:buFont typeface="Arial"/>
              <a:buChar char="•"/>
              <a:defRPr sz="1700">
                <a:solidFill>
                  <a:srgbClr val="FFFFFF"/>
                </a:solidFill>
                <a:latin typeface="Corbel"/>
                <a:ea typeface="Corbel"/>
                <a:cs typeface="Corbel"/>
                <a:sym typeface="Corbel"/>
              </a:defRPr>
            </a:pPr>
            <a:r>
              <a:rPr dirty="0">
                <a:solidFill>
                  <a:schemeClr val="bg1"/>
                </a:solidFill>
              </a:rPr>
              <a:t>Align with MRC  core values of hard work, respect and persistence</a:t>
            </a:r>
            <a:endParaRPr sz="2200" dirty="0">
              <a:solidFill>
                <a:schemeClr val="bg1"/>
              </a:solidFill>
            </a:endParaRPr>
          </a:p>
          <a:p>
            <a:pPr marL="342900" indent="-311467">
              <a:lnSpc>
                <a:spcPct val="126000"/>
              </a:lnSpc>
              <a:buClr>
                <a:srgbClr val="FFFFFF"/>
              </a:buClr>
              <a:buSzPct val="100000"/>
              <a:buFont typeface="Arial"/>
              <a:buChar char="•"/>
              <a:defRPr sz="1700">
                <a:solidFill>
                  <a:srgbClr val="FFFFFF"/>
                </a:solidFill>
                <a:latin typeface="Corbel"/>
                <a:ea typeface="Corbel"/>
                <a:cs typeface="Corbel"/>
                <a:sym typeface="Corbel"/>
              </a:defRPr>
            </a:pPr>
            <a:r>
              <a:rPr dirty="0">
                <a:solidFill>
                  <a:schemeClr val="bg1"/>
                </a:solidFill>
              </a:rPr>
              <a:t>Support community engagement and diversity through scholarship program </a:t>
            </a:r>
            <a:endParaRPr sz="2200" dirty="0">
              <a:solidFill>
                <a:schemeClr val="bg1"/>
              </a:solidFill>
            </a:endParaRPr>
          </a:p>
        </p:txBody>
      </p:sp>
      <p:pic>
        <p:nvPicPr>
          <p:cNvPr id="154" name="Google Shape;142;p19" descr="Google Shape;142;p19"/>
          <p:cNvPicPr>
            <a:picLocks noChangeAspect="1"/>
          </p:cNvPicPr>
          <p:nvPr/>
        </p:nvPicPr>
        <p:blipFill>
          <a:blip r:embed="rId2"/>
          <a:stretch>
            <a:fillRect/>
          </a:stretch>
        </p:blipFill>
        <p:spPr>
          <a:xfrm>
            <a:off x="168088" y="116195"/>
            <a:ext cx="1391366" cy="1063010"/>
          </a:xfrm>
          <a:prstGeom prst="rect">
            <a:avLst/>
          </a:prstGeom>
          <a:ln w="12700">
            <a:miter lim="400000"/>
          </a:ln>
        </p:spPr>
      </p:pic>
      <p:sp>
        <p:nvSpPr>
          <p:cNvPr id="155" name="Google Shape;114;p16"/>
          <p:cNvSpPr txBox="1"/>
          <p:nvPr/>
        </p:nvSpPr>
        <p:spPr>
          <a:xfrm>
            <a:off x="690400" y="70970"/>
            <a:ext cx="8322000"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ormAutofit/>
          </a:bodyPr>
          <a:lstStyle/>
          <a:p>
            <a:pPr algn="ctr">
              <a:defRPr sz="4100">
                <a:solidFill>
                  <a:srgbClr val="FFFFFF"/>
                </a:solidFill>
                <a:latin typeface="Corbel"/>
                <a:ea typeface="Corbel"/>
                <a:cs typeface="Corbel"/>
                <a:sym typeface="Corbel"/>
              </a:defRPr>
            </a:pPr>
            <a:r>
              <a:rPr lang="en-US" sz="3000" dirty="0">
                <a:solidFill>
                  <a:srgbClr val="FF0000"/>
                </a:solidFill>
              </a:rPr>
              <a:t>52</a:t>
            </a:r>
            <a:r>
              <a:rPr lang="en-US" sz="3000" baseline="30000" dirty="0">
                <a:solidFill>
                  <a:srgbClr val="FF0000"/>
                </a:solidFill>
              </a:rPr>
              <a:t>nd</a:t>
            </a:r>
            <a:r>
              <a:rPr lang="en-US" sz="3000" dirty="0">
                <a:solidFill>
                  <a:srgbClr val="FF0000"/>
                </a:solidFill>
              </a:rPr>
              <a:t> Annual </a:t>
            </a:r>
            <a:r>
              <a:rPr sz="3000" dirty="0">
                <a:solidFill>
                  <a:srgbClr val="FF0000"/>
                </a:solidFill>
              </a:rPr>
              <a:t>Miami International Regatta</a:t>
            </a:r>
          </a:p>
          <a:p>
            <a:pPr algn="ctr">
              <a:defRPr sz="2800">
                <a:solidFill>
                  <a:srgbClr val="FFFFFF"/>
                </a:solidFill>
                <a:latin typeface="Corbel"/>
                <a:ea typeface="Corbel"/>
                <a:cs typeface="Corbel"/>
                <a:sym typeface="Corbel"/>
              </a:defRPr>
            </a:pPr>
            <a:r>
              <a:rPr dirty="0">
                <a:solidFill>
                  <a:srgbClr val="FF0000"/>
                </a:solidFill>
              </a:rPr>
              <a:t>April </a:t>
            </a:r>
            <a:r>
              <a:rPr lang="en-US" dirty="0">
                <a:solidFill>
                  <a:srgbClr val="FF0000"/>
                </a:solidFill>
              </a:rPr>
              <a:t>5</a:t>
            </a:r>
            <a:r>
              <a:rPr dirty="0">
                <a:solidFill>
                  <a:srgbClr val="FF0000"/>
                </a:solidFill>
              </a:rPr>
              <a:t>th, 202</a:t>
            </a:r>
            <a:r>
              <a:rPr lang="en-US" dirty="0">
                <a:solidFill>
                  <a:srgbClr val="FF0000"/>
                </a:solidFill>
              </a:rPr>
              <a:t>5</a:t>
            </a:r>
            <a:endParaRPr dirty="0">
              <a:solidFill>
                <a:srgbClr val="FF0000"/>
              </a:solidFill>
            </a:endParaRPr>
          </a:p>
        </p:txBody>
      </p:sp>
      <p:sp>
        <p:nvSpPr>
          <p:cNvPr id="4" name="Text Placeholder 3">
            <a:extLst>
              <a:ext uri="{FF2B5EF4-FFF2-40B4-BE49-F238E27FC236}">
                <a16:creationId xmlns:a16="http://schemas.microsoft.com/office/drawing/2014/main" id="{E5337FC5-235E-D330-6351-12B94E66F1B8}"/>
              </a:ext>
            </a:extLst>
          </p:cNvPr>
          <p:cNvSpPr>
            <a:spLocks noGrp="1"/>
          </p:cNvSpPr>
          <p:nvPr>
            <p:ph type="body" idx="1"/>
          </p:nvPr>
        </p:nvSpPr>
        <p:spPr>
          <a:xfrm>
            <a:off x="457200" y="1768422"/>
            <a:ext cx="8229600" cy="4525963"/>
          </a:xfrm>
        </p:spPr>
        <p:txBody>
          <a:bodyPr/>
          <a:lstStyle/>
          <a:p>
            <a:endParaRPr lang="en-US" dirty="0"/>
          </a:p>
        </p:txBody>
      </p:sp>
      <p:pic>
        <p:nvPicPr>
          <p:cNvPr id="2" name="Picture 1" descr="A group of people rowing on the water&#10;&#10;Description automatically generated">
            <a:extLst>
              <a:ext uri="{FF2B5EF4-FFF2-40B4-BE49-F238E27FC236}">
                <a16:creationId xmlns:a16="http://schemas.microsoft.com/office/drawing/2014/main" id="{9668AB25-1A9D-55A9-28E4-F2A598980F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486" y="2528773"/>
            <a:ext cx="4507889" cy="3005259"/>
          </a:xfrm>
          <a:prstGeom prst="rect">
            <a:avLst/>
          </a:prstGeom>
        </p:spPr>
      </p:pic>
    </p:spTree>
    <p:extLst>
      <p:ext uri="{BB962C8B-B14F-4D97-AF65-F5344CB8AC3E}">
        <p14:creationId xmlns:p14="http://schemas.microsoft.com/office/powerpoint/2010/main" val="122972759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0998">
              <a:srgbClr val="000000"/>
            </a:gs>
            <a:gs pos="61999">
              <a:srgbClr val="24213E"/>
            </a:gs>
            <a:gs pos="100000">
              <a:srgbClr val="51566D"/>
            </a:gs>
          </a:gsLst>
          <a:lin ang="5400000" scaled="0"/>
        </a:gradFill>
        <a:effectLst/>
      </p:bgPr>
    </p:bg>
    <p:spTree>
      <p:nvGrpSpPr>
        <p:cNvPr id="1" name=""/>
        <p:cNvGrpSpPr/>
        <p:nvPr/>
      </p:nvGrpSpPr>
      <p:grpSpPr>
        <a:xfrm>
          <a:off x="0" y="0"/>
          <a:ext cx="0" cy="0"/>
          <a:chOff x="0" y="0"/>
          <a:chExt cx="0" cy="0"/>
        </a:xfrm>
      </p:grpSpPr>
      <p:sp>
        <p:nvSpPr>
          <p:cNvPr id="157" name="Google Shape;134;p18"/>
          <p:cNvSpPr txBox="1">
            <a:spLocks noGrp="1"/>
          </p:cNvSpPr>
          <p:nvPr>
            <p:ph type="body" idx="1"/>
          </p:nvPr>
        </p:nvSpPr>
        <p:spPr>
          <a:xfrm>
            <a:off x="556423" y="952518"/>
            <a:ext cx="1583403" cy="6217501"/>
          </a:xfrm>
          <a:prstGeom prst="rect">
            <a:avLst/>
          </a:prstGeom>
        </p:spPr>
        <p:txBody>
          <a:bodyPr/>
          <a:lstStyle/>
          <a:p>
            <a:pPr marL="0" indent="0" algn="ctr">
              <a:lnSpc>
                <a:spcPct val="100000"/>
              </a:lnSpc>
              <a:spcBef>
                <a:spcPts val="0"/>
              </a:spcBef>
              <a:buClrTx/>
              <a:buSzTx/>
              <a:buFontTx/>
              <a:buNone/>
            </a:pPr>
            <a:endParaRPr sz="1700" dirty="0">
              <a:solidFill>
                <a:schemeClr val="accent4">
                  <a:lumMod val="50000"/>
                </a:schemeClr>
              </a:solidFill>
            </a:endParaRPr>
          </a:p>
          <a:p>
            <a:pPr marL="0" lvl="1" indent="228600">
              <a:lnSpc>
                <a:spcPct val="140000"/>
              </a:lnSpc>
              <a:spcBef>
                <a:spcPts val="0"/>
              </a:spcBef>
              <a:buClrTx/>
              <a:buSzTx/>
              <a:buFontTx/>
              <a:buNone/>
              <a:defRPr sz="1800"/>
            </a:pPr>
            <a:r>
              <a:rPr dirty="0">
                <a:solidFill>
                  <a:schemeClr val="bg1"/>
                </a:solidFill>
              </a:rPr>
              <a:t>$5300 	</a:t>
            </a:r>
          </a:p>
          <a:p>
            <a:pPr marL="0" lvl="1" indent="228600">
              <a:lnSpc>
                <a:spcPct val="140000"/>
              </a:lnSpc>
              <a:spcBef>
                <a:spcPts val="0"/>
              </a:spcBef>
              <a:buClrTx/>
              <a:buSzTx/>
              <a:buFontTx/>
              <a:buNone/>
              <a:defRPr sz="1800"/>
            </a:pPr>
            <a:r>
              <a:rPr dirty="0">
                <a:solidFill>
                  <a:schemeClr val="bg1"/>
                </a:solidFill>
              </a:rPr>
              <a:t>$3500	</a:t>
            </a:r>
          </a:p>
          <a:p>
            <a:pPr marL="0" lvl="1" indent="228600">
              <a:lnSpc>
                <a:spcPct val="140000"/>
              </a:lnSpc>
              <a:spcBef>
                <a:spcPts val="0"/>
              </a:spcBef>
              <a:buClrTx/>
              <a:buSzTx/>
              <a:buFontTx/>
              <a:buNone/>
              <a:defRPr sz="1800"/>
            </a:pPr>
            <a:r>
              <a:rPr dirty="0">
                <a:solidFill>
                  <a:schemeClr val="bg1"/>
                </a:solidFill>
              </a:rPr>
              <a:t>$</a:t>
            </a:r>
            <a:r>
              <a:rPr lang="en-US" dirty="0">
                <a:solidFill>
                  <a:schemeClr val="bg1"/>
                </a:solidFill>
              </a:rPr>
              <a:t>100</a:t>
            </a:r>
            <a:r>
              <a:rPr dirty="0">
                <a:solidFill>
                  <a:schemeClr val="bg1"/>
                </a:solidFill>
              </a:rPr>
              <a:t>00	</a:t>
            </a:r>
          </a:p>
          <a:p>
            <a:pPr marL="0" lvl="1" indent="228600">
              <a:lnSpc>
                <a:spcPct val="140000"/>
              </a:lnSpc>
              <a:spcBef>
                <a:spcPts val="0"/>
              </a:spcBef>
              <a:buClrTx/>
              <a:buSzTx/>
              <a:buFontTx/>
              <a:buNone/>
              <a:defRPr sz="1800"/>
            </a:pPr>
            <a:r>
              <a:rPr lang="en-US" dirty="0">
                <a:solidFill>
                  <a:schemeClr val="bg1"/>
                </a:solidFill>
              </a:rPr>
              <a:t>$5000</a:t>
            </a:r>
            <a:r>
              <a:rPr dirty="0">
                <a:solidFill>
                  <a:schemeClr val="bg1"/>
                </a:solidFill>
              </a:rPr>
              <a:t>	</a:t>
            </a:r>
          </a:p>
          <a:p>
            <a:pPr marL="0" lvl="1" indent="228600">
              <a:lnSpc>
                <a:spcPct val="140000"/>
              </a:lnSpc>
              <a:spcBef>
                <a:spcPts val="0"/>
              </a:spcBef>
              <a:buClrTx/>
              <a:buSzTx/>
              <a:buFontTx/>
              <a:buNone/>
              <a:defRPr sz="1800"/>
            </a:pPr>
            <a:r>
              <a:rPr dirty="0">
                <a:solidFill>
                  <a:schemeClr val="bg1"/>
                </a:solidFill>
              </a:rPr>
              <a:t>$1400     </a:t>
            </a:r>
          </a:p>
          <a:p>
            <a:pPr marL="0" lvl="1" indent="228600">
              <a:lnSpc>
                <a:spcPct val="140000"/>
              </a:lnSpc>
              <a:spcBef>
                <a:spcPts val="0"/>
              </a:spcBef>
              <a:buClrTx/>
              <a:buSzTx/>
              <a:buFontTx/>
              <a:buNone/>
              <a:defRPr sz="1800"/>
            </a:pPr>
            <a:r>
              <a:rPr dirty="0">
                <a:solidFill>
                  <a:schemeClr val="bg1"/>
                </a:solidFill>
              </a:rPr>
              <a:t>$</a:t>
            </a:r>
            <a:r>
              <a:rPr lang="en-US" dirty="0">
                <a:solidFill>
                  <a:schemeClr val="bg1"/>
                </a:solidFill>
              </a:rPr>
              <a:t>30</a:t>
            </a:r>
            <a:r>
              <a:rPr dirty="0">
                <a:solidFill>
                  <a:schemeClr val="bg1"/>
                </a:solidFill>
              </a:rPr>
              <a:t>00</a:t>
            </a:r>
          </a:p>
          <a:p>
            <a:pPr marL="0" lvl="1" indent="228600">
              <a:lnSpc>
                <a:spcPct val="140000"/>
              </a:lnSpc>
              <a:spcBef>
                <a:spcPts val="0"/>
              </a:spcBef>
              <a:buClrTx/>
              <a:buSzTx/>
              <a:buFontTx/>
              <a:buNone/>
              <a:defRPr sz="1800"/>
            </a:pPr>
            <a:r>
              <a:rPr dirty="0">
                <a:solidFill>
                  <a:schemeClr val="bg1"/>
                </a:solidFill>
              </a:rPr>
              <a:t>$1100 </a:t>
            </a:r>
          </a:p>
          <a:p>
            <a:pPr marL="0" lvl="1" indent="228600">
              <a:lnSpc>
                <a:spcPct val="140000"/>
              </a:lnSpc>
              <a:spcBef>
                <a:spcPts val="0"/>
              </a:spcBef>
              <a:buClrTx/>
              <a:buSzTx/>
              <a:buFontTx/>
              <a:buNone/>
              <a:defRPr sz="1800"/>
            </a:pPr>
            <a:r>
              <a:rPr dirty="0">
                <a:solidFill>
                  <a:schemeClr val="bg1"/>
                </a:solidFill>
              </a:rPr>
              <a:t>$</a:t>
            </a:r>
            <a:r>
              <a:rPr lang="en-US" dirty="0">
                <a:solidFill>
                  <a:schemeClr val="bg1"/>
                </a:solidFill>
              </a:rPr>
              <a:t>2300</a:t>
            </a:r>
            <a:endParaRPr dirty="0">
              <a:solidFill>
                <a:schemeClr val="bg1"/>
              </a:solidFill>
            </a:endParaRPr>
          </a:p>
          <a:p>
            <a:pPr marL="0" lvl="1" indent="228600">
              <a:lnSpc>
                <a:spcPct val="140000"/>
              </a:lnSpc>
              <a:spcBef>
                <a:spcPts val="0"/>
              </a:spcBef>
              <a:buClrTx/>
              <a:buSzTx/>
              <a:buFontTx/>
              <a:buNone/>
              <a:defRPr sz="1800"/>
            </a:pPr>
            <a:r>
              <a:rPr dirty="0">
                <a:solidFill>
                  <a:schemeClr val="bg1"/>
                </a:solidFill>
              </a:rPr>
              <a:t>$</a:t>
            </a:r>
            <a:r>
              <a:rPr lang="en-US" dirty="0">
                <a:solidFill>
                  <a:schemeClr val="bg1"/>
                </a:solidFill>
              </a:rPr>
              <a:t>66</a:t>
            </a:r>
            <a:r>
              <a:rPr dirty="0">
                <a:solidFill>
                  <a:schemeClr val="bg1"/>
                </a:solidFill>
              </a:rPr>
              <a:t>00 </a:t>
            </a:r>
          </a:p>
          <a:p>
            <a:pPr marL="0" lvl="1" indent="228600">
              <a:lnSpc>
                <a:spcPct val="140000"/>
              </a:lnSpc>
              <a:spcBef>
                <a:spcPts val="0"/>
              </a:spcBef>
              <a:buClrTx/>
              <a:buSzTx/>
              <a:buFontTx/>
              <a:buNone/>
              <a:defRPr sz="1800"/>
            </a:pPr>
            <a:r>
              <a:rPr dirty="0">
                <a:solidFill>
                  <a:schemeClr val="bg1"/>
                </a:solidFill>
              </a:rPr>
              <a:t>$7000</a:t>
            </a:r>
          </a:p>
          <a:p>
            <a:pPr marL="0" lvl="1" indent="228600">
              <a:lnSpc>
                <a:spcPct val="140000"/>
              </a:lnSpc>
              <a:spcBef>
                <a:spcPts val="0"/>
              </a:spcBef>
              <a:buClrTx/>
              <a:buSzTx/>
              <a:buFontTx/>
              <a:buNone/>
              <a:defRPr sz="1800"/>
            </a:pPr>
            <a:r>
              <a:rPr dirty="0">
                <a:solidFill>
                  <a:schemeClr val="bg1"/>
                </a:solidFill>
              </a:rPr>
              <a:t>$1300</a:t>
            </a:r>
          </a:p>
        </p:txBody>
      </p:sp>
      <p:sp>
        <p:nvSpPr>
          <p:cNvPr id="158" name="Google Shape;134;p18"/>
          <p:cNvSpPr txBox="1"/>
          <p:nvPr/>
        </p:nvSpPr>
        <p:spPr>
          <a:xfrm>
            <a:off x="1307945" y="1108999"/>
            <a:ext cx="7449902" cy="621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normAutofit/>
          </a:bodyPr>
          <a:lstStyle/>
          <a:p>
            <a:pPr marL="742950" lvl="1" indent="-285750">
              <a:lnSpc>
                <a:spcPct val="140000"/>
              </a:lnSpc>
              <a:buClr>
                <a:srgbClr val="FFFFFF"/>
              </a:buClr>
              <a:buSzPts val="1800"/>
              <a:buFont typeface="Arial"/>
              <a:buChar char="–"/>
              <a:defRPr sz="1800">
                <a:solidFill>
                  <a:srgbClr val="FFFFFF"/>
                </a:solidFill>
                <a:latin typeface="Corbel"/>
                <a:ea typeface="Corbel"/>
                <a:cs typeface="Corbel"/>
                <a:sym typeface="Corbel"/>
              </a:defRPr>
            </a:pPr>
            <a:r>
              <a:rPr dirty="0">
                <a:solidFill>
                  <a:schemeClr val="bg1"/>
                </a:solidFill>
              </a:rPr>
              <a:t>Race timing, telemetry</a:t>
            </a:r>
            <a:r>
              <a:rPr lang="en-US" dirty="0">
                <a:solidFill>
                  <a:schemeClr val="bg1"/>
                </a:solidFill>
              </a:rPr>
              <a:t>,</a:t>
            </a:r>
            <a:r>
              <a:rPr dirty="0">
                <a:solidFill>
                  <a:schemeClr val="bg1"/>
                </a:solidFill>
              </a:rPr>
              <a:t> and Referees</a:t>
            </a:r>
          </a:p>
          <a:p>
            <a:pPr marL="742950" lvl="1" indent="-285750">
              <a:lnSpc>
                <a:spcPct val="140000"/>
              </a:lnSpc>
              <a:buClr>
                <a:srgbClr val="FFFFFF"/>
              </a:buClr>
              <a:buSzPts val="1800"/>
              <a:buFont typeface="Arial"/>
              <a:buChar char="–"/>
              <a:defRPr sz="1800">
                <a:solidFill>
                  <a:srgbClr val="FFFFFF"/>
                </a:solidFill>
                <a:latin typeface="Corbel"/>
                <a:ea typeface="Corbel"/>
                <a:cs typeface="Corbel"/>
                <a:sym typeface="Corbel"/>
              </a:defRPr>
            </a:pPr>
            <a:r>
              <a:rPr dirty="0">
                <a:solidFill>
                  <a:schemeClr val="bg1"/>
                </a:solidFill>
              </a:rPr>
              <a:t>Course Set Up (incl. lanes and buoys)</a:t>
            </a:r>
          </a:p>
          <a:p>
            <a:pPr marL="742950" lvl="1" indent="-285750">
              <a:lnSpc>
                <a:spcPct val="140000"/>
              </a:lnSpc>
              <a:buClr>
                <a:srgbClr val="FFFFFF"/>
              </a:buClr>
              <a:buSzPts val="1800"/>
              <a:buFont typeface="Arial"/>
              <a:buChar char="–"/>
              <a:defRPr sz="1800">
                <a:solidFill>
                  <a:srgbClr val="FFFFFF"/>
                </a:solidFill>
                <a:latin typeface="Corbel"/>
                <a:ea typeface="Corbel"/>
                <a:cs typeface="Corbel"/>
                <a:sym typeface="Corbel"/>
              </a:defRPr>
            </a:pPr>
            <a:r>
              <a:rPr dirty="0">
                <a:solidFill>
                  <a:schemeClr val="bg1"/>
                </a:solidFill>
              </a:rPr>
              <a:t>Permits, insurance</a:t>
            </a:r>
            <a:r>
              <a:rPr lang="en-US" dirty="0">
                <a:solidFill>
                  <a:schemeClr val="bg1"/>
                </a:solidFill>
              </a:rPr>
              <a:t>,</a:t>
            </a:r>
            <a:r>
              <a:rPr dirty="0">
                <a:solidFill>
                  <a:schemeClr val="bg1"/>
                </a:solidFill>
              </a:rPr>
              <a:t> and security </a:t>
            </a:r>
            <a:r>
              <a:rPr sz="1500" dirty="0">
                <a:solidFill>
                  <a:schemeClr val="bg1"/>
                </a:solidFill>
              </a:rPr>
              <a:t>(including </a:t>
            </a:r>
            <a:r>
              <a:rPr lang="en-US" sz="1500" dirty="0">
                <a:solidFill>
                  <a:schemeClr val="bg1"/>
                </a:solidFill>
              </a:rPr>
              <a:t>the </a:t>
            </a:r>
            <a:r>
              <a:rPr sz="1500" dirty="0">
                <a:solidFill>
                  <a:schemeClr val="bg1"/>
                </a:solidFill>
              </a:rPr>
              <a:t>City of Miami, Police</a:t>
            </a:r>
            <a:r>
              <a:rPr lang="en-US" sz="1500" dirty="0">
                <a:solidFill>
                  <a:schemeClr val="bg1"/>
                </a:solidFill>
              </a:rPr>
              <a:t>,</a:t>
            </a:r>
            <a:r>
              <a:rPr sz="1500" dirty="0">
                <a:solidFill>
                  <a:schemeClr val="bg1"/>
                </a:solidFill>
              </a:rPr>
              <a:t> and Fire dept.)</a:t>
            </a:r>
          </a:p>
          <a:p>
            <a:pPr marL="742950" lvl="1" indent="-285750">
              <a:lnSpc>
                <a:spcPct val="140000"/>
              </a:lnSpc>
              <a:buClr>
                <a:srgbClr val="FFFFFF"/>
              </a:buClr>
              <a:buSzPts val="1800"/>
              <a:buFont typeface="Arial"/>
              <a:buChar char="–"/>
              <a:defRPr sz="1800">
                <a:solidFill>
                  <a:srgbClr val="FFFFFF"/>
                </a:solidFill>
                <a:latin typeface="Corbel"/>
                <a:ea typeface="Corbel"/>
                <a:cs typeface="Corbel"/>
                <a:sym typeface="Corbel"/>
              </a:defRPr>
            </a:pPr>
            <a:r>
              <a:rPr dirty="0">
                <a:solidFill>
                  <a:schemeClr val="bg1"/>
                </a:solidFill>
              </a:rPr>
              <a:t>Visitor services</a:t>
            </a:r>
            <a:r>
              <a:rPr lang="en-US" dirty="0">
                <a:solidFill>
                  <a:schemeClr val="bg1"/>
                </a:solidFill>
              </a:rPr>
              <a:t>,</a:t>
            </a:r>
            <a:r>
              <a:rPr dirty="0">
                <a:solidFill>
                  <a:schemeClr val="bg1"/>
                </a:solidFill>
              </a:rPr>
              <a:t> incl. bathrooms and tents</a:t>
            </a:r>
          </a:p>
          <a:p>
            <a:pPr marL="742950" lvl="1" indent="-285750">
              <a:lnSpc>
                <a:spcPct val="140000"/>
              </a:lnSpc>
              <a:buClr>
                <a:srgbClr val="FFFFFF"/>
              </a:buClr>
              <a:buSzPts val="1800"/>
              <a:buFont typeface="Arial"/>
              <a:buChar char="–"/>
              <a:defRPr sz="1800">
                <a:solidFill>
                  <a:srgbClr val="FFFFFF"/>
                </a:solidFill>
                <a:latin typeface="Corbel"/>
                <a:ea typeface="Corbel"/>
                <a:cs typeface="Corbel"/>
                <a:sym typeface="Corbel"/>
              </a:defRPr>
            </a:pPr>
            <a:r>
              <a:rPr dirty="0">
                <a:solidFill>
                  <a:schemeClr val="bg1"/>
                </a:solidFill>
              </a:rPr>
              <a:t>Light towers and Sound rentals</a:t>
            </a:r>
          </a:p>
          <a:p>
            <a:pPr marL="742950" lvl="1" indent="-285750">
              <a:lnSpc>
                <a:spcPct val="140000"/>
              </a:lnSpc>
              <a:buClr>
                <a:srgbClr val="FFFFFF"/>
              </a:buClr>
              <a:buSzPts val="1800"/>
              <a:buFont typeface="Arial"/>
              <a:buChar char="–"/>
              <a:defRPr sz="1800">
                <a:solidFill>
                  <a:srgbClr val="FFFFFF"/>
                </a:solidFill>
                <a:latin typeface="Corbel"/>
                <a:ea typeface="Corbel"/>
                <a:cs typeface="Corbel"/>
                <a:sym typeface="Corbel"/>
              </a:defRPr>
            </a:pPr>
            <a:r>
              <a:rPr dirty="0">
                <a:solidFill>
                  <a:schemeClr val="bg1"/>
                </a:solidFill>
              </a:rPr>
              <a:t>Medals and Trophies</a:t>
            </a:r>
          </a:p>
          <a:p>
            <a:pPr marL="742950" lvl="1" indent="-285750">
              <a:lnSpc>
                <a:spcPct val="140000"/>
              </a:lnSpc>
              <a:buClr>
                <a:srgbClr val="FFFFFF"/>
              </a:buClr>
              <a:buSzPts val="1800"/>
              <a:buFont typeface="Arial"/>
              <a:buChar char="–"/>
              <a:defRPr sz="1800">
                <a:solidFill>
                  <a:srgbClr val="FFFFFF"/>
                </a:solidFill>
                <a:latin typeface="Corbel"/>
                <a:ea typeface="Corbel"/>
                <a:cs typeface="Corbel"/>
                <a:sym typeface="Corbel"/>
              </a:defRPr>
            </a:pPr>
            <a:r>
              <a:rPr dirty="0">
                <a:solidFill>
                  <a:schemeClr val="bg1"/>
                </a:solidFill>
              </a:rPr>
              <a:t>Drone Video and Photos</a:t>
            </a:r>
          </a:p>
          <a:p>
            <a:pPr marL="742950" lvl="1" indent="-285750">
              <a:lnSpc>
                <a:spcPct val="140000"/>
              </a:lnSpc>
              <a:buClr>
                <a:srgbClr val="FFFFFF"/>
              </a:buClr>
              <a:buSzPts val="1800"/>
              <a:buFont typeface="Arial"/>
              <a:buChar char="–"/>
              <a:defRPr sz="1800">
                <a:solidFill>
                  <a:srgbClr val="FFFFFF"/>
                </a:solidFill>
                <a:latin typeface="Corbel"/>
                <a:ea typeface="Corbel"/>
                <a:cs typeface="Corbel"/>
                <a:sym typeface="Corbel"/>
              </a:defRPr>
            </a:pPr>
            <a:r>
              <a:rPr dirty="0">
                <a:solidFill>
                  <a:schemeClr val="bg1"/>
                </a:solidFill>
              </a:rPr>
              <a:t>R</a:t>
            </a:r>
            <a:r>
              <a:rPr lang="en-US" dirty="0">
                <a:solidFill>
                  <a:schemeClr val="bg1"/>
                </a:solidFill>
              </a:rPr>
              <a:t>eferees include travel and lodging</a:t>
            </a:r>
            <a:endParaRPr dirty="0">
              <a:solidFill>
                <a:schemeClr val="bg1"/>
              </a:solidFill>
            </a:endParaRPr>
          </a:p>
          <a:p>
            <a:pPr marL="742950" lvl="1" indent="-285750">
              <a:lnSpc>
                <a:spcPct val="140000"/>
              </a:lnSpc>
              <a:buClr>
                <a:srgbClr val="FFFFFF"/>
              </a:buClr>
              <a:buSzPts val="1800"/>
              <a:buFont typeface="Arial"/>
              <a:buChar char="–"/>
              <a:defRPr sz="1800">
                <a:solidFill>
                  <a:srgbClr val="FFFFFF"/>
                </a:solidFill>
                <a:latin typeface="Corbel"/>
                <a:ea typeface="Corbel"/>
                <a:cs typeface="Corbel"/>
                <a:sym typeface="Corbel"/>
              </a:defRPr>
            </a:pPr>
            <a:r>
              <a:rPr dirty="0">
                <a:solidFill>
                  <a:schemeClr val="bg1"/>
                </a:solidFill>
              </a:rPr>
              <a:t>Additional supplies </a:t>
            </a:r>
            <a:r>
              <a:rPr sz="1700" dirty="0">
                <a:solidFill>
                  <a:schemeClr val="bg1"/>
                </a:solidFill>
              </a:rPr>
              <a:t>(Fuel, Snacks, High Top tables, Wireless Radios)</a:t>
            </a:r>
          </a:p>
          <a:p>
            <a:pPr marL="742950" lvl="1" indent="-285750">
              <a:lnSpc>
                <a:spcPct val="140000"/>
              </a:lnSpc>
              <a:buClr>
                <a:srgbClr val="FFFFFF"/>
              </a:buClr>
              <a:buSzPts val="1800"/>
              <a:buFont typeface="Arial"/>
              <a:buChar char="–"/>
              <a:defRPr sz="1800">
                <a:solidFill>
                  <a:srgbClr val="FFFFFF"/>
                </a:solidFill>
                <a:latin typeface="Corbel"/>
                <a:ea typeface="Corbel"/>
                <a:cs typeface="Corbel"/>
                <a:sym typeface="Corbel"/>
              </a:defRPr>
            </a:pPr>
            <a:r>
              <a:rPr dirty="0">
                <a:solidFill>
                  <a:schemeClr val="bg1"/>
                </a:solidFill>
              </a:rPr>
              <a:t>Other Operating Expenses (Payroll)</a:t>
            </a:r>
          </a:p>
          <a:p>
            <a:pPr marL="742950" lvl="1" indent="-285750">
              <a:lnSpc>
                <a:spcPct val="140000"/>
              </a:lnSpc>
              <a:buClr>
                <a:srgbClr val="FFFFFF"/>
              </a:buClr>
              <a:buSzPts val="1800"/>
              <a:buFont typeface="Arial"/>
              <a:buChar char="–"/>
              <a:defRPr sz="1800">
                <a:solidFill>
                  <a:srgbClr val="FFFFFF"/>
                </a:solidFill>
                <a:latin typeface="Corbel"/>
                <a:ea typeface="Corbel"/>
                <a:cs typeface="Corbel"/>
                <a:sym typeface="Corbel"/>
              </a:defRPr>
            </a:pPr>
            <a:r>
              <a:rPr dirty="0">
                <a:solidFill>
                  <a:schemeClr val="bg1"/>
                </a:solidFill>
              </a:rPr>
              <a:t>Rental of two (2) generators.</a:t>
            </a:r>
          </a:p>
        </p:txBody>
      </p:sp>
      <p:sp>
        <p:nvSpPr>
          <p:cNvPr id="159" name="Google Shape;134;p18"/>
          <p:cNvSpPr txBox="1"/>
          <p:nvPr/>
        </p:nvSpPr>
        <p:spPr>
          <a:xfrm>
            <a:off x="556423" y="1279633"/>
            <a:ext cx="7449901" cy="7287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normAutofit/>
          </a:bodyPr>
          <a:lstStyle>
            <a:lvl1pPr indent="342900" algn="ctr">
              <a:buClr>
                <a:srgbClr val="FFFFFF"/>
              </a:buClr>
              <a:buFont typeface="Arial"/>
              <a:defRPr sz="2300">
                <a:solidFill>
                  <a:srgbClr val="FFFFFF"/>
                </a:solidFill>
                <a:latin typeface="Corbel"/>
                <a:ea typeface="Corbel"/>
                <a:cs typeface="Corbel"/>
                <a:sym typeface="Corbel"/>
              </a:defRPr>
            </a:lvl1pPr>
          </a:lstStyle>
          <a:p>
            <a:r>
              <a:rPr dirty="0">
                <a:solidFill>
                  <a:srgbClr val="FF0000"/>
                </a:solidFill>
              </a:rPr>
              <a:t>MIR Operating Costs (based on previous years):</a:t>
            </a:r>
          </a:p>
        </p:txBody>
      </p:sp>
      <p:sp>
        <p:nvSpPr>
          <p:cNvPr id="161" name="Google Shape;114;p16"/>
          <p:cNvSpPr txBox="1"/>
          <p:nvPr/>
        </p:nvSpPr>
        <p:spPr>
          <a:xfrm>
            <a:off x="690400" y="58270"/>
            <a:ext cx="8322000" cy="114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pPr algn="ctr">
              <a:defRPr sz="4100">
                <a:solidFill>
                  <a:srgbClr val="FFFFFF"/>
                </a:solidFill>
                <a:latin typeface="Corbel"/>
                <a:ea typeface="Corbel"/>
                <a:cs typeface="Corbel"/>
                <a:sym typeface="Corbel"/>
              </a:defRPr>
            </a:pPr>
            <a:r>
              <a:rPr dirty="0">
                <a:solidFill>
                  <a:srgbClr val="FF0000"/>
                </a:solidFill>
              </a:rPr>
              <a:t>Miami International Regatta</a:t>
            </a:r>
          </a:p>
          <a:p>
            <a:pPr algn="ctr">
              <a:defRPr sz="2800">
                <a:solidFill>
                  <a:srgbClr val="FFFFFF"/>
                </a:solidFill>
                <a:latin typeface="Corbel"/>
                <a:ea typeface="Corbel"/>
                <a:cs typeface="Corbel"/>
                <a:sym typeface="Corbel"/>
              </a:defRPr>
            </a:pPr>
            <a:r>
              <a:rPr dirty="0">
                <a:solidFill>
                  <a:srgbClr val="FF0000"/>
                </a:solidFill>
              </a:rPr>
              <a:t>April </a:t>
            </a:r>
            <a:r>
              <a:rPr lang="en-US" dirty="0">
                <a:solidFill>
                  <a:srgbClr val="FF0000"/>
                </a:solidFill>
              </a:rPr>
              <a:t>5</a:t>
            </a:r>
            <a:r>
              <a:rPr dirty="0">
                <a:solidFill>
                  <a:srgbClr val="FF0000"/>
                </a:solidFill>
              </a:rPr>
              <a:t>th, 202</a:t>
            </a:r>
            <a:r>
              <a:rPr lang="en-US" dirty="0">
                <a:solidFill>
                  <a:srgbClr val="FF0000"/>
                </a:solidFill>
              </a:rPr>
              <a:t>5</a:t>
            </a:r>
            <a:endParaRPr dirty="0">
              <a:solidFill>
                <a:srgbClr val="FF0000"/>
              </a:solidFill>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0998">
              <a:srgbClr val="000000"/>
            </a:gs>
            <a:gs pos="61999">
              <a:srgbClr val="24213E"/>
            </a:gs>
            <a:gs pos="100000">
              <a:srgbClr val="51566D"/>
            </a:gs>
          </a:gsLst>
          <a:lin ang="5400000" scaled="0"/>
        </a:gradFill>
        <a:effectLst/>
      </p:bgPr>
    </p:bg>
    <p:spTree>
      <p:nvGrpSpPr>
        <p:cNvPr id="1" name=""/>
        <p:cNvGrpSpPr/>
        <p:nvPr/>
      </p:nvGrpSpPr>
      <p:grpSpPr>
        <a:xfrm>
          <a:off x="0" y="0"/>
          <a:ext cx="0" cy="0"/>
          <a:chOff x="0" y="0"/>
          <a:chExt cx="0" cy="0"/>
        </a:xfrm>
      </p:grpSpPr>
      <p:sp>
        <p:nvSpPr>
          <p:cNvPr id="163" name="Google Shape;139;p19"/>
          <p:cNvSpPr txBox="1">
            <a:spLocks noGrp="1"/>
          </p:cNvSpPr>
          <p:nvPr>
            <p:ph type="title"/>
          </p:nvPr>
        </p:nvSpPr>
        <p:spPr>
          <a:xfrm>
            <a:off x="411000" y="76200"/>
            <a:ext cx="8322000" cy="1143000"/>
          </a:xfrm>
          <a:prstGeom prst="rect">
            <a:avLst/>
          </a:prstGeom>
        </p:spPr>
        <p:txBody>
          <a:bodyPr/>
          <a:lstStyle/>
          <a:p>
            <a:pPr>
              <a:defRPr sz="4100"/>
            </a:pPr>
            <a:r>
              <a:rPr dirty="0">
                <a:solidFill>
                  <a:srgbClr val="FF0000"/>
                </a:solidFill>
              </a:rPr>
              <a:t>Awards Ceremony</a:t>
            </a:r>
          </a:p>
          <a:p>
            <a:pPr>
              <a:defRPr sz="2800"/>
            </a:pPr>
            <a:r>
              <a:rPr dirty="0">
                <a:solidFill>
                  <a:srgbClr val="FF0000"/>
                </a:solidFill>
              </a:rPr>
              <a:t>May</a:t>
            </a:r>
            <a:r>
              <a:rPr lang="en-US" dirty="0">
                <a:solidFill>
                  <a:srgbClr val="FF0000"/>
                </a:solidFill>
              </a:rPr>
              <a:t> 15</a:t>
            </a:r>
            <a:r>
              <a:rPr dirty="0">
                <a:solidFill>
                  <a:srgbClr val="FF0000"/>
                </a:solidFill>
              </a:rPr>
              <a:t>, 202</a:t>
            </a:r>
            <a:r>
              <a:rPr lang="en-US" dirty="0">
                <a:solidFill>
                  <a:srgbClr val="FF0000"/>
                </a:solidFill>
              </a:rPr>
              <a:t>5</a:t>
            </a:r>
            <a:endParaRPr dirty="0">
              <a:solidFill>
                <a:srgbClr val="FF0000"/>
              </a:solidFill>
            </a:endParaRPr>
          </a:p>
        </p:txBody>
      </p:sp>
      <p:sp>
        <p:nvSpPr>
          <p:cNvPr id="164" name="Google Shape;140;p19"/>
          <p:cNvSpPr txBox="1">
            <a:spLocks noGrp="1"/>
          </p:cNvSpPr>
          <p:nvPr>
            <p:ph type="body" idx="1"/>
          </p:nvPr>
        </p:nvSpPr>
        <p:spPr>
          <a:xfrm>
            <a:off x="285755" y="1367199"/>
            <a:ext cx="3853799" cy="5477102"/>
          </a:xfrm>
          <a:prstGeom prst="rect">
            <a:avLst/>
          </a:prstGeom>
          <a:effectLst>
            <a:outerShdw blurRad="63500" dist="19050" dir="5400000" rotWithShape="0">
              <a:srgbClr val="000000">
                <a:alpha val="50000"/>
              </a:srgbClr>
            </a:outerShdw>
          </a:effectLst>
        </p:spPr>
        <p:txBody>
          <a:bodyPr>
            <a:normAutofit/>
          </a:bodyPr>
          <a:lstStyle/>
          <a:p>
            <a:pPr marL="0" indent="0">
              <a:lnSpc>
                <a:spcPct val="112000"/>
              </a:lnSpc>
              <a:spcBef>
                <a:spcPts val="0"/>
              </a:spcBef>
              <a:buClrTx/>
              <a:buSzTx/>
              <a:buFontTx/>
              <a:buNone/>
              <a:defRPr sz="2200"/>
            </a:pPr>
            <a:r>
              <a:rPr dirty="0">
                <a:solidFill>
                  <a:schemeClr val="bg1"/>
                </a:solidFill>
              </a:rPr>
              <a:t>A festive and elegant dinner event which brings together all our youth rowers and their families for awards and recognition </a:t>
            </a:r>
          </a:p>
          <a:p>
            <a:pPr marL="742950" lvl="1" indent="-292100">
              <a:lnSpc>
                <a:spcPct val="112000"/>
              </a:lnSpc>
              <a:buSzPts val="1900"/>
              <a:defRPr sz="1900"/>
            </a:pPr>
            <a:r>
              <a:rPr dirty="0">
                <a:solidFill>
                  <a:schemeClr val="bg1"/>
                </a:solidFill>
              </a:rPr>
              <a:t>Organized entirely by the Miami Rowing Club (MRC)</a:t>
            </a:r>
            <a:endParaRPr lang="en-US" dirty="0">
              <a:solidFill>
                <a:schemeClr val="bg1"/>
              </a:solidFill>
            </a:endParaRPr>
          </a:p>
          <a:p>
            <a:pPr marL="742950" lvl="1" indent="-292100">
              <a:lnSpc>
                <a:spcPct val="112000"/>
              </a:lnSpc>
              <a:buSzPts val="1900"/>
              <a:defRPr sz="1900"/>
            </a:pPr>
            <a:r>
              <a:rPr lang="en-US" sz="2000" dirty="0">
                <a:solidFill>
                  <a:schemeClr val="bg1"/>
                </a:solidFill>
              </a:rPr>
              <a:t>Top Awards are Rower of Year for Boys and Girls team</a:t>
            </a:r>
          </a:p>
          <a:p>
            <a:pPr marL="742950" lvl="1" indent="-292100">
              <a:lnSpc>
                <a:spcPct val="112000"/>
              </a:lnSpc>
              <a:buSzPts val="1900"/>
              <a:defRPr sz="1900"/>
            </a:pPr>
            <a:r>
              <a:rPr lang="en-US" sz="2000" dirty="0">
                <a:solidFill>
                  <a:schemeClr val="bg1"/>
                </a:solidFill>
              </a:rPr>
              <a:t>Recognition of Graduating Seniors.</a:t>
            </a:r>
            <a:endParaRPr sz="2000" dirty="0">
              <a:solidFill>
                <a:schemeClr val="bg1"/>
              </a:solidFill>
            </a:endParaRPr>
          </a:p>
          <a:p>
            <a:pPr marL="742950" lvl="1" indent="-292100">
              <a:lnSpc>
                <a:spcPct val="112000"/>
              </a:lnSpc>
              <a:buSzPts val="1900"/>
              <a:defRPr sz="1900"/>
            </a:pPr>
            <a:r>
              <a:rPr dirty="0">
                <a:solidFill>
                  <a:schemeClr val="bg1"/>
                </a:solidFill>
              </a:rPr>
              <a:t>Attracts all MRC families and supporters</a:t>
            </a:r>
            <a:endParaRPr sz="2800" dirty="0">
              <a:solidFill>
                <a:schemeClr val="bg1"/>
              </a:solidFill>
            </a:endParaRPr>
          </a:p>
          <a:p>
            <a:pPr marL="742950" lvl="1" indent="-292100">
              <a:lnSpc>
                <a:spcPct val="112000"/>
              </a:lnSpc>
              <a:buSzPts val="1900"/>
              <a:defRPr sz="1900"/>
            </a:pPr>
            <a:r>
              <a:rPr dirty="0">
                <a:solidFill>
                  <a:schemeClr val="bg1"/>
                </a:solidFill>
              </a:rPr>
              <a:t>Average attendance of over 150  people</a:t>
            </a:r>
            <a:endParaRPr lang="en-US" dirty="0">
              <a:solidFill>
                <a:schemeClr val="bg1"/>
              </a:solidFill>
            </a:endParaRPr>
          </a:p>
          <a:p>
            <a:pPr marL="450850" lvl="1" indent="0">
              <a:lnSpc>
                <a:spcPct val="112000"/>
              </a:lnSpc>
              <a:buSzPts val="1900"/>
              <a:buNone/>
              <a:defRPr sz="1900"/>
            </a:pPr>
            <a:endParaRPr dirty="0">
              <a:solidFill>
                <a:schemeClr val="bg1"/>
              </a:solidFill>
            </a:endParaRPr>
          </a:p>
        </p:txBody>
      </p:sp>
      <p:sp>
        <p:nvSpPr>
          <p:cNvPr id="165" name="Google Shape;141;p19"/>
          <p:cNvSpPr txBox="1"/>
          <p:nvPr/>
        </p:nvSpPr>
        <p:spPr>
          <a:xfrm>
            <a:off x="4319814" y="3920516"/>
            <a:ext cx="4761013" cy="2507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normAutofit/>
          </a:bodyPr>
          <a:lstStyle/>
          <a:p>
            <a:pPr algn="ctr">
              <a:defRPr sz="1500">
                <a:solidFill>
                  <a:srgbClr val="FFFFFF"/>
                </a:solidFill>
                <a:latin typeface="Corbel"/>
                <a:ea typeface="Corbel"/>
                <a:cs typeface="Corbel"/>
                <a:sym typeface="Corbel"/>
              </a:defRPr>
            </a:pPr>
            <a:r>
              <a:t>Awards Ceremony  Costs:</a:t>
            </a:r>
          </a:p>
          <a:p>
            <a:pPr algn="ctr">
              <a:defRPr sz="3200">
                <a:solidFill>
                  <a:srgbClr val="FFFFFF"/>
                </a:solidFill>
                <a:latin typeface="Corbel"/>
                <a:ea typeface="Corbel"/>
                <a:cs typeface="Corbel"/>
                <a:sym typeface="Corbel"/>
              </a:defRPr>
            </a:pPr>
            <a:endParaRPr sz="1500"/>
          </a:p>
          <a:p>
            <a:pPr lvl="1" indent="228600">
              <a:lnSpc>
                <a:spcPct val="140000"/>
              </a:lnSpc>
              <a:defRPr sz="1500">
                <a:solidFill>
                  <a:srgbClr val="FFFFFF"/>
                </a:solidFill>
                <a:latin typeface="Corbel"/>
                <a:ea typeface="Corbel"/>
                <a:cs typeface="Corbel"/>
                <a:sym typeface="Corbel"/>
              </a:defRPr>
            </a:pPr>
            <a:r>
              <a:t>$9100</a:t>
            </a:r>
          </a:p>
          <a:p>
            <a:pPr lvl="1" indent="228600">
              <a:lnSpc>
                <a:spcPct val="140000"/>
              </a:lnSpc>
              <a:defRPr sz="1500">
                <a:solidFill>
                  <a:srgbClr val="FFFFFF"/>
                </a:solidFill>
                <a:latin typeface="Corbel"/>
                <a:ea typeface="Corbel"/>
                <a:cs typeface="Corbel"/>
                <a:sym typeface="Corbel"/>
              </a:defRPr>
            </a:pPr>
            <a:endParaRPr/>
          </a:p>
          <a:p>
            <a:pPr lvl="1" indent="228600">
              <a:lnSpc>
                <a:spcPct val="140000"/>
              </a:lnSpc>
              <a:defRPr sz="1500">
                <a:solidFill>
                  <a:srgbClr val="FFFFFF"/>
                </a:solidFill>
                <a:latin typeface="Corbel"/>
                <a:ea typeface="Corbel"/>
                <a:cs typeface="Corbel"/>
                <a:sym typeface="Corbel"/>
              </a:defRPr>
            </a:pPr>
            <a:r>
              <a:t>$1700  </a:t>
            </a:r>
          </a:p>
          <a:p>
            <a:pPr lvl="1" indent="228600">
              <a:lnSpc>
                <a:spcPct val="140000"/>
              </a:lnSpc>
              <a:defRPr sz="1500">
                <a:solidFill>
                  <a:srgbClr val="FFFFFF"/>
                </a:solidFill>
                <a:latin typeface="Corbel"/>
                <a:ea typeface="Corbel"/>
                <a:cs typeface="Corbel"/>
                <a:sym typeface="Corbel"/>
              </a:defRPr>
            </a:pPr>
            <a:r>
              <a:t>$1250 </a:t>
            </a:r>
          </a:p>
        </p:txBody>
      </p:sp>
      <p:pic>
        <p:nvPicPr>
          <p:cNvPr id="166" name="Google Shape;142;p19" descr="Google Shape;142;p19"/>
          <p:cNvPicPr>
            <a:picLocks noChangeAspect="1"/>
          </p:cNvPicPr>
          <p:nvPr/>
        </p:nvPicPr>
        <p:blipFill>
          <a:blip r:embed="rId2"/>
          <a:stretch>
            <a:fillRect/>
          </a:stretch>
        </p:blipFill>
        <p:spPr>
          <a:xfrm>
            <a:off x="168088" y="116195"/>
            <a:ext cx="1391366" cy="1063010"/>
          </a:xfrm>
          <a:prstGeom prst="rect">
            <a:avLst/>
          </a:prstGeom>
          <a:ln w="12700">
            <a:miter lim="400000"/>
          </a:ln>
        </p:spPr>
      </p:pic>
      <p:sp>
        <p:nvSpPr>
          <p:cNvPr id="167" name="Google Shape;143;p19"/>
          <p:cNvSpPr/>
          <p:nvPr/>
        </p:nvSpPr>
        <p:spPr>
          <a:xfrm>
            <a:off x="4331922" y="1554249"/>
            <a:ext cx="4357292" cy="2140446"/>
          </a:xfrm>
          <a:prstGeom prst="rect">
            <a:avLst/>
          </a:prstGeom>
          <a:solidFill>
            <a:srgbClr val="E9EAF0"/>
          </a:solidFill>
          <a:ln>
            <a:solidFill>
              <a:srgbClr val="24213E"/>
            </a:solidFill>
          </a:ln>
        </p:spPr>
        <p:txBody>
          <a:bodyPr lIns="0" tIns="0" rIns="0" bIns="0" anchor="ctr"/>
          <a:lstStyle/>
          <a:p>
            <a:endParaRPr/>
          </a:p>
        </p:txBody>
      </p:sp>
      <p:pic>
        <p:nvPicPr>
          <p:cNvPr id="168" name="Google Shape;144;p19" descr="Google Shape;144;p19"/>
          <p:cNvPicPr>
            <a:picLocks noChangeAspect="1"/>
          </p:cNvPicPr>
          <p:nvPr/>
        </p:nvPicPr>
        <p:blipFill>
          <a:blip r:embed="rId3"/>
          <a:stretch>
            <a:fillRect/>
          </a:stretch>
        </p:blipFill>
        <p:spPr>
          <a:xfrm>
            <a:off x="4413270" y="1710861"/>
            <a:ext cx="4194595" cy="1827222"/>
          </a:xfrm>
          <a:prstGeom prst="rect">
            <a:avLst/>
          </a:prstGeom>
          <a:ln w="12700">
            <a:miter lim="400000"/>
          </a:ln>
          <a:effectLst>
            <a:outerShdw blurRad="63500" dist="19050" dir="5400000" rotWithShape="0">
              <a:srgbClr val="000000">
                <a:alpha val="50000"/>
              </a:srgbClr>
            </a:outerShdw>
          </a:effectLst>
        </p:spPr>
      </p:pic>
      <p:sp>
        <p:nvSpPr>
          <p:cNvPr id="169" name="Google Shape;141;p19"/>
          <p:cNvSpPr txBox="1"/>
          <p:nvPr/>
        </p:nvSpPr>
        <p:spPr>
          <a:xfrm>
            <a:off x="4704550" y="4034816"/>
            <a:ext cx="4993929" cy="2507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normAutofit/>
          </a:bodyPr>
          <a:lstStyle/>
          <a:p>
            <a:pPr indent="342900" algn="ctr">
              <a:defRPr sz="3200">
                <a:solidFill>
                  <a:srgbClr val="FFFFFF"/>
                </a:solidFill>
                <a:latin typeface="Corbel"/>
                <a:ea typeface="Corbel"/>
                <a:cs typeface="Corbel"/>
                <a:sym typeface="Corbel"/>
              </a:defRPr>
            </a:pPr>
            <a:endParaRPr sz="1500" dirty="0"/>
          </a:p>
          <a:p>
            <a:pPr marL="742950" lvl="1" indent="-266700">
              <a:lnSpc>
                <a:spcPct val="140000"/>
              </a:lnSpc>
              <a:buClr>
                <a:srgbClr val="FFFFFF"/>
              </a:buClr>
              <a:buSzPts val="1500"/>
              <a:buFont typeface="Arial"/>
              <a:buChar char="–"/>
              <a:defRPr sz="1500">
                <a:solidFill>
                  <a:srgbClr val="FFFFFF"/>
                </a:solidFill>
                <a:latin typeface="Corbel"/>
                <a:ea typeface="Corbel"/>
                <a:cs typeface="Corbel"/>
                <a:sym typeface="Corbel"/>
              </a:defRPr>
            </a:pPr>
            <a:r>
              <a:rPr dirty="0"/>
              <a:t>Food and space rental </a:t>
            </a:r>
            <a:r>
              <a:rPr sz="1300" dirty="0"/>
              <a:t>(including gratuity,                 rentals and service fee)</a:t>
            </a:r>
          </a:p>
          <a:p>
            <a:pPr marL="742950" lvl="1" indent="-266700">
              <a:lnSpc>
                <a:spcPct val="140000"/>
              </a:lnSpc>
              <a:buClr>
                <a:srgbClr val="FFFFFF"/>
              </a:buClr>
              <a:buSzPts val="1500"/>
              <a:buFont typeface="Arial"/>
              <a:buChar char="–"/>
              <a:defRPr sz="1500">
                <a:solidFill>
                  <a:srgbClr val="FFFFFF"/>
                </a:solidFill>
                <a:latin typeface="Corbel"/>
                <a:ea typeface="Corbel"/>
                <a:cs typeface="Corbel"/>
                <a:sym typeface="Corbel"/>
              </a:defRPr>
            </a:pPr>
            <a:r>
              <a:rPr dirty="0"/>
              <a:t>Decoration incl. centerpieces</a:t>
            </a:r>
          </a:p>
          <a:p>
            <a:pPr marL="742950" lvl="1" indent="-266700">
              <a:lnSpc>
                <a:spcPct val="140000"/>
              </a:lnSpc>
              <a:buClr>
                <a:srgbClr val="FFFFFF"/>
              </a:buClr>
              <a:buSzPts val="1500"/>
              <a:buFont typeface="Arial"/>
              <a:buChar char="–"/>
              <a:defRPr sz="1500">
                <a:solidFill>
                  <a:srgbClr val="FFFFFF"/>
                </a:solidFill>
                <a:latin typeface="Corbel"/>
                <a:ea typeface="Corbel"/>
                <a:cs typeface="Corbel"/>
                <a:sym typeface="Corbel"/>
              </a:defRPr>
            </a:pPr>
            <a:r>
              <a:rPr dirty="0"/>
              <a:t>Trophies and awards</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0998">
              <a:srgbClr val="000000"/>
            </a:gs>
            <a:gs pos="61999">
              <a:srgbClr val="24213E"/>
            </a:gs>
            <a:gs pos="100000">
              <a:srgbClr val="51566D"/>
            </a:gs>
          </a:gsLst>
          <a:lin ang="5400000" scaled="0"/>
        </a:gradFill>
        <a:effectLst/>
      </p:bgPr>
    </p:bg>
    <p:spTree>
      <p:nvGrpSpPr>
        <p:cNvPr id="1" name=""/>
        <p:cNvGrpSpPr/>
        <p:nvPr/>
      </p:nvGrpSpPr>
      <p:grpSpPr>
        <a:xfrm>
          <a:off x="0" y="0"/>
          <a:ext cx="0" cy="0"/>
          <a:chOff x="0" y="0"/>
          <a:chExt cx="0" cy="0"/>
        </a:xfrm>
      </p:grpSpPr>
      <p:sp>
        <p:nvSpPr>
          <p:cNvPr id="171" name="Google Shape;106;p15"/>
          <p:cNvSpPr txBox="1"/>
          <p:nvPr/>
        </p:nvSpPr>
        <p:spPr>
          <a:xfrm>
            <a:off x="722326" y="76200"/>
            <a:ext cx="8322000"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lnSpcReduction="10000"/>
          </a:bodyPr>
          <a:lstStyle/>
          <a:p>
            <a:pPr algn="ctr" defTabSz="813816">
              <a:defRPr sz="3648">
                <a:solidFill>
                  <a:srgbClr val="FFFFFF"/>
                </a:solidFill>
                <a:latin typeface="Corbel"/>
                <a:ea typeface="Corbel"/>
                <a:cs typeface="Corbel"/>
                <a:sym typeface="Corbel"/>
              </a:defRPr>
            </a:pPr>
            <a:r>
              <a:rPr dirty="0">
                <a:solidFill>
                  <a:srgbClr val="FF0000"/>
                </a:solidFill>
              </a:rPr>
              <a:t>Year-Long Opportunities</a:t>
            </a:r>
          </a:p>
          <a:p>
            <a:pPr algn="ctr" defTabSz="813816">
              <a:defRPr sz="3648">
                <a:solidFill>
                  <a:srgbClr val="FFFFFF"/>
                </a:solidFill>
                <a:latin typeface="Corbel"/>
                <a:ea typeface="Corbel"/>
                <a:cs typeface="Corbel"/>
                <a:sym typeface="Corbel"/>
              </a:defRPr>
            </a:pPr>
            <a:r>
              <a:rPr dirty="0">
                <a:solidFill>
                  <a:srgbClr val="FF0000"/>
                </a:solidFill>
              </a:rPr>
              <a:t>202</a:t>
            </a:r>
            <a:r>
              <a:rPr lang="en-US" dirty="0">
                <a:solidFill>
                  <a:srgbClr val="FF0000"/>
                </a:solidFill>
              </a:rPr>
              <a:t>4</a:t>
            </a:r>
            <a:r>
              <a:rPr dirty="0">
                <a:solidFill>
                  <a:srgbClr val="FF0000"/>
                </a:solidFill>
              </a:rPr>
              <a:t>-202</a:t>
            </a:r>
            <a:r>
              <a:rPr lang="en-US" dirty="0">
                <a:solidFill>
                  <a:srgbClr val="FF0000"/>
                </a:solidFill>
              </a:rPr>
              <a:t>5</a:t>
            </a:r>
            <a:endParaRPr dirty="0">
              <a:solidFill>
                <a:srgbClr val="FF0000"/>
              </a:solidFill>
            </a:endParaRPr>
          </a:p>
        </p:txBody>
      </p:sp>
      <p:sp>
        <p:nvSpPr>
          <p:cNvPr id="172" name="Google Shape;150;p20"/>
          <p:cNvSpPr txBox="1">
            <a:spLocks noGrp="1"/>
          </p:cNvSpPr>
          <p:nvPr>
            <p:ph type="body" idx="1"/>
          </p:nvPr>
        </p:nvSpPr>
        <p:spPr>
          <a:xfrm>
            <a:off x="254924" y="995200"/>
            <a:ext cx="5217602" cy="4839300"/>
          </a:xfrm>
          <a:prstGeom prst="rect">
            <a:avLst/>
          </a:prstGeom>
          <a:effectLst>
            <a:outerShdw blurRad="63500" dist="19050" dir="5400000" rotWithShape="0">
              <a:srgbClr val="000000">
                <a:alpha val="50000"/>
              </a:srgbClr>
            </a:outerShdw>
          </a:effectLst>
        </p:spPr>
        <p:txBody>
          <a:bodyPr/>
          <a:lstStyle/>
          <a:p>
            <a:pPr marL="342900">
              <a:lnSpc>
                <a:spcPct val="140000"/>
              </a:lnSpc>
              <a:spcBef>
                <a:spcPts val="0"/>
              </a:spcBef>
              <a:buSzPts val="2200"/>
              <a:defRPr sz="2200" u="sng"/>
            </a:pPr>
            <a:r>
              <a:rPr dirty="0">
                <a:solidFill>
                  <a:schemeClr val="bg1"/>
                </a:solidFill>
              </a:rPr>
              <a:t>Monthly Happy Hour sponsorship - </a:t>
            </a:r>
            <a:r>
              <a:rPr u="none" dirty="0">
                <a:solidFill>
                  <a:schemeClr val="bg1"/>
                </a:solidFill>
              </a:rPr>
              <a:t> Naming rights across all media</a:t>
            </a:r>
          </a:p>
          <a:p>
            <a:pPr marL="342900">
              <a:lnSpc>
                <a:spcPct val="140000"/>
              </a:lnSpc>
              <a:spcBef>
                <a:spcPts val="0"/>
              </a:spcBef>
              <a:buSzPts val="2200"/>
              <a:defRPr sz="2200" u="sng"/>
            </a:pPr>
            <a:r>
              <a:rPr dirty="0">
                <a:solidFill>
                  <a:schemeClr val="bg1"/>
                </a:solidFill>
              </a:rPr>
              <a:t>MRC Boat Dock</a:t>
            </a:r>
            <a:r>
              <a:rPr u="none" dirty="0">
                <a:solidFill>
                  <a:schemeClr val="bg1"/>
                </a:solidFill>
              </a:rPr>
              <a:t>  - logo</a:t>
            </a:r>
          </a:p>
          <a:p>
            <a:pPr marL="342900">
              <a:lnSpc>
                <a:spcPct val="140000"/>
              </a:lnSpc>
              <a:spcBef>
                <a:spcPts val="0"/>
              </a:spcBef>
              <a:buSzPts val="2200"/>
              <a:defRPr sz="2200" u="sng"/>
            </a:pPr>
            <a:r>
              <a:rPr dirty="0">
                <a:solidFill>
                  <a:schemeClr val="bg1"/>
                </a:solidFill>
              </a:rPr>
              <a:t>MRC Launches</a:t>
            </a:r>
            <a:r>
              <a:rPr u="none" dirty="0">
                <a:solidFill>
                  <a:schemeClr val="bg1"/>
                </a:solidFill>
              </a:rPr>
              <a:t>  -  logo</a:t>
            </a:r>
          </a:p>
          <a:p>
            <a:pPr marL="342900">
              <a:lnSpc>
                <a:spcPct val="140000"/>
              </a:lnSpc>
              <a:spcBef>
                <a:spcPts val="0"/>
              </a:spcBef>
              <a:buSzPts val="2200"/>
              <a:defRPr sz="2200" u="sng"/>
            </a:pPr>
            <a:r>
              <a:rPr dirty="0">
                <a:solidFill>
                  <a:schemeClr val="bg1"/>
                </a:solidFill>
              </a:rPr>
              <a:t>MRC Boat Trailer</a:t>
            </a:r>
            <a:r>
              <a:rPr u="none" dirty="0">
                <a:solidFill>
                  <a:schemeClr val="bg1"/>
                </a:solidFill>
              </a:rPr>
              <a:t> -  logo</a:t>
            </a:r>
          </a:p>
          <a:p>
            <a:pPr marL="342900">
              <a:lnSpc>
                <a:spcPct val="140000"/>
              </a:lnSpc>
              <a:spcBef>
                <a:spcPts val="0"/>
              </a:spcBef>
              <a:buSzPts val="2200"/>
              <a:defRPr sz="2200" u="sng"/>
            </a:pPr>
            <a:r>
              <a:rPr dirty="0">
                <a:solidFill>
                  <a:schemeClr val="bg1"/>
                </a:solidFill>
              </a:rPr>
              <a:t>MRC Spirit Practice Tee</a:t>
            </a:r>
            <a:r>
              <a:rPr u="none" dirty="0">
                <a:solidFill>
                  <a:schemeClr val="bg1"/>
                </a:solidFill>
              </a:rPr>
              <a:t> </a:t>
            </a:r>
            <a:r>
              <a:rPr lang="en-US" u="none" dirty="0">
                <a:solidFill>
                  <a:schemeClr val="bg1"/>
                </a:solidFill>
              </a:rPr>
              <a:t>–</a:t>
            </a:r>
            <a:r>
              <a:rPr u="none" dirty="0">
                <a:solidFill>
                  <a:schemeClr val="bg1"/>
                </a:solidFill>
              </a:rPr>
              <a:t> logo</a:t>
            </a:r>
          </a:p>
          <a:p>
            <a:pPr marL="342900">
              <a:lnSpc>
                <a:spcPct val="140000"/>
              </a:lnSpc>
              <a:spcBef>
                <a:spcPts val="0"/>
              </a:spcBef>
              <a:buSzPts val="2200"/>
              <a:defRPr sz="2200" u="sng"/>
            </a:pPr>
            <a:r>
              <a:rPr dirty="0">
                <a:solidFill>
                  <a:schemeClr val="bg1"/>
                </a:solidFill>
              </a:rPr>
              <a:t>MRC Monthly Newsletter</a:t>
            </a:r>
            <a:r>
              <a:rPr u="none" dirty="0">
                <a:solidFill>
                  <a:schemeClr val="bg1"/>
                </a:solidFill>
              </a:rPr>
              <a:t> - logo and signage</a:t>
            </a:r>
          </a:p>
        </p:txBody>
      </p:sp>
      <p:pic>
        <p:nvPicPr>
          <p:cNvPr id="173" name="Google Shape;152;p20" descr="Google Shape;152;p20"/>
          <p:cNvPicPr>
            <a:picLocks noChangeAspect="1"/>
          </p:cNvPicPr>
          <p:nvPr/>
        </p:nvPicPr>
        <p:blipFill>
          <a:blip r:embed="rId2"/>
          <a:stretch>
            <a:fillRect/>
          </a:stretch>
        </p:blipFill>
        <p:spPr>
          <a:xfrm>
            <a:off x="5626978" y="1690620"/>
            <a:ext cx="2778913" cy="2424151"/>
          </a:xfrm>
          <a:prstGeom prst="rect">
            <a:avLst/>
          </a:prstGeom>
          <a:ln w="12700">
            <a:miter lim="400000"/>
          </a:ln>
        </p:spPr>
      </p:pic>
      <p:pic>
        <p:nvPicPr>
          <p:cNvPr id="174" name="Google Shape;142;p19" descr="Google Shape;142;p19"/>
          <p:cNvPicPr>
            <a:picLocks noChangeAspect="1"/>
          </p:cNvPicPr>
          <p:nvPr/>
        </p:nvPicPr>
        <p:blipFill>
          <a:blip r:embed="rId3"/>
          <a:stretch>
            <a:fillRect/>
          </a:stretch>
        </p:blipFill>
        <p:spPr>
          <a:xfrm>
            <a:off x="168088" y="179255"/>
            <a:ext cx="1391366" cy="1063010"/>
          </a:xfrm>
          <a:prstGeom prst="rect">
            <a:avLst/>
          </a:prstGeom>
          <a:ln w="12700">
            <a:miter lim="400000"/>
          </a:ln>
        </p:spPr>
      </p:pic>
      <p:pic>
        <p:nvPicPr>
          <p:cNvPr id="175" name="Screen Shot 2023-09-30 at 1.45.16 PM.png" descr="Screen Shot 2023-09-30 at 1.45.16 PM.png"/>
          <p:cNvPicPr>
            <a:picLocks noChangeAspect="1"/>
          </p:cNvPicPr>
          <p:nvPr/>
        </p:nvPicPr>
        <p:blipFill>
          <a:blip r:embed="rId4"/>
          <a:stretch>
            <a:fillRect/>
          </a:stretch>
        </p:blipFill>
        <p:spPr>
          <a:xfrm>
            <a:off x="5503923" y="4586191"/>
            <a:ext cx="1193835" cy="1143001"/>
          </a:xfrm>
          <a:prstGeom prst="rect">
            <a:avLst/>
          </a:prstGeom>
          <a:ln w="12700">
            <a:miter lim="400000"/>
          </a:ln>
        </p:spPr>
      </p:pic>
      <p:sp>
        <p:nvSpPr>
          <p:cNvPr id="176" name="Text"/>
          <p:cNvSpPr txBox="1"/>
          <p:nvPr/>
        </p:nvSpPr>
        <p:spPr>
          <a:xfrm>
            <a:off x="4402608" y="3330308"/>
            <a:ext cx="338784" cy="197384"/>
          </a:xfrm>
          <a:prstGeom prst="rect">
            <a:avLst/>
          </a:prstGeom>
          <a:ln w="12700">
            <a:miter lim="400000"/>
          </a:ln>
        </p:spPr>
        <p:txBody>
          <a:bodyPr wrap="none" lIns="0" tIns="0" rIns="0" bIns="0">
            <a:spAutoFit/>
          </a:bodyPr>
          <a:lstStyle/>
          <a:p>
            <a:endParaRPr/>
          </a:p>
        </p:txBody>
      </p:sp>
      <p:sp>
        <p:nvSpPr>
          <p:cNvPr id="177" name="Star"/>
          <p:cNvSpPr/>
          <p:nvPr/>
        </p:nvSpPr>
        <p:spPr>
          <a:xfrm>
            <a:off x="5527201" y="1996586"/>
            <a:ext cx="407800" cy="380029"/>
          </a:xfrm>
          <a:prstGeom prst="star5">
            <a:avLst>
              <a:gd name="adj" fmla="val 19100"/>
              <a:gd name="hf" fmla="val 105146"/>
              <a:gd name="vf" fmla="val 110557"/>
            </a:avLst>
          </a:prstGeom>
          <a:solidFill>
            <a:srgbClr val="FFFFFF"/>
          </a:solidFill>
          <a:ln w="25400">
            <a:solidFill>
              <a:schemeClr val="accent1"/>
            </a:solidFill>
          </a:ln>
        </p:spPr>
        <p:txBody>
          <a:bodyPr lIns="0" tIns="0" rIns="0" bIns="0"/>
          <a:lstStyle/>
          <a:p>
            <a:endParaRPr/>
          </a:p>
        </p:txBody>
      </p:sp>
      <p:sp>
        <p:nvSpPr>
          <p:cNvPr id="178" name="Star"/>
          <p:cNvSpPr/>
          <p:nvPr/>
        </p:nvSpPr>
        <p:spPr>
          <a:xfrm>
            <a:off x="5253030" y="4522691"/>
            <a:ext cx="407801" cy="380029"/>
          </a:xfrm>
          <a:prstGeom prst="star5">
            <a:avLst>
              <a:gd name="adj" fmla="val 19100"/>
              <a:gd name="hf" fmla="val 105146"/>
              <a:gd name="vf" fmla="val 110557"/>
            </a:avLst>
          </a:prstGeom>
          <a:solidFill>
            <a:srgbClr val="FFFFFF"/>
          </a:solidFill>
          <a:ln w="25400">
            <a:solidFill>
              <a:schemeClr val="accent1"/>
            </a:solidFill>
          </a:ln>
        </p:spPr>
        <p:txBody>
          <a:bodyPr lIns="0" tIns="0" rIns="0" bIns="0"/>
          <a:lstStyle/>
          <a:p>
            <a:endParaRPr/>
          </a:p>
        </p:txBody>
      </p:sp>
      <p:sp>
        <p:nvSpPr>
          <p:cNvPr id="179" name="Text"/>
          <p:cNvSpPr txBox="1"/>
          <p:nvPr/>
        </p:nvSpPr>
        <p:spPr>
          <a:xfrm>
            <a:off x="4360217" y="3457308"/>
            <a:ext cx="338783" cy="197384"/>
          </a:xfrm>
          <a:prstGeom prst="rect">
            <a:avLst/>
          </a:prstGeom>
          <a:ln w="12700">
            <a:miter lim="400000"/>
          </a:ln>
        </p:spPr>
        <p:txBody>
          <a:bodyPr wrap="none" lIns="0" tIns="0" rIns="0" bIns="0">
            <a:spAutoFit/>
          </a:bodyPr>
          <a:lstStyle/>
          <a:p>
            <a:pPr algn="ctr"/>
            <a:endParaRPr/>
          </a:p>
        </p:txBody>
      </p:sp>
      <p:sp>
        <p:nvSpPr>
          <p:cNvPr id="180" name="YOUR NAME HERE"/>
          <p:cNvSpPr txBox="1"/>
          <p:nvPr/>
        </p:nvSpPr>
        <p:spPr>
          <a:xfrm>
            <a:off x="5945532" y="2119920"/>
            <a:ext cx="1684348" cy="200026"/>
          </a:xfrm>
          <a:prstGeom prst="rect">
            <a:avLst/>
          </a:prstGeom>
          <a:gradFill>
            <a:gsLst>
              <a:gs pos="0">
                <a:srgbClr val="89AA33"/>
              </a:gs>
              <a:gs pos="100000">
                <a:srgbClr val="D4F0A2"/>
              </a:gs>
            </a:gsLst>
            <a:lin ang="16200000"/>
          </a:gradFill>
          <a:ln>
            <a:solidFill>
              <a:srgbClr val="819B3D"/>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lnSpc>
                <a:spcPct val="80000"/>
              </a:lnSpc>
              <a:defRPr sz="1300" b="1" i="1">
                <a:solidFill>
                  <a:srgbClr val="0433FF"/>
                </a:solidFill>
                <a:latin typeface="Corbel"/>
                <a:ea typeface="Corbel"/>
                <a:cs typeface="Corbel"/>
                <a:sym typeface="Corbel"/>
              </a:defRPr>
            </a:lvl1pPr>
          </a:lstStyle>
          <a:p>
            <a:r>
              <a:t>YOUR NAME HERE</a:t>
            </a:r>
          </a:p>
        </p:txBody>
      </p:sp>
      <p:sp>
        <p:nvSpPr>
          <p:cNvPr id="181" name="YOUR…"/>
          <p:cNvSpPr txBox="1"/>
          <p:nvPr/>
        </p:nvSpPr>
        <p:spPr>
          <a:xfrm>
            <a:off x="5606001" y="4688892"/>
            <a:ext cx="989679" cy="169546"/>
          </a:xfrm>
          <a:prstGeom prst="rect">
            <a:avLst/>
          </a:prstGeom>
          <a:gradFill>
            <a:gsLst>
              <a:gs pos="0">
                <a:srgbClr val="89AA33"/>
              </a:gs>
              <a:gs pos="100000">
                <a:srgbClr val="D4F0A2"/>
              </a:gs>
            </a:gsLst>
            <a:lin ang="16200000"/>
          </a:gradFill>
          <a:ln>
            <a:solidFill>
              <a:srgbClr val="819B3D"/>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a:lnSpc>
                <a:spcPct val="80000"/>
              </a:lnSpc>
              <a:defRPr sz="600" b="1" i="1">
                <a:solidFill>
                  <a:srgbClr val="0433FF"/>
                </a:solidFill>
                <a:latin typeface="Corbel"/>
                <a:ea typeface="Corbel"/>
                <a:cs typeface="Corbel"/>
                <a:sym typeface="Corbel"/>
              </a:defRPr>
            </a:pPr>
            <a:r>
              <a:t>YOUR </a:t>
            </a:r>
          </a:p>
          <a:p>
            <a:pPr algn="ctr">
              <a:lnSpc>
                <a:spcPct val="80000"/>
              </a:lnSpc>
              <a:defRPr sz="600" b="1" i="1">
                <a:solidFill>
                  <a:srgbClr val="0433FF"/>
                </a:solidFill>
                <a:latin typeface="Corbel"/>
                <a:ea typeface="Corbel"/>
                <a:cs typeface="Corbel"/>
                <a:sym typeface="Corbel"/>
              </a:defRPr>
            </a:pPr>
            <a:r>
              <a:t>NAME HERE</a:t>
            </a:r>
          </a:p>
        </p:txBody>
      </p:sp>
      <p:pic>
        <p:nvPicPr>
          <p:cNvPr id="182" name="IMG_5C3291D80951-1.jpeg" descr="IMG_5C3291D80951-1.jpeg"/>
          <p:cNvPicPr>
            <a:picLocks noChangeAspect="1"/>
          </p:cNvPicPr>
          <p:nvPr/>
        </p:nvPicPr>
        <p:blipFill>
          <a:blip r:embed="rId5"/>
          <a:stretch>
            <a:fillRect/>
          </a:stretch>
        </p:blipFill>
        <p:spPr>
          <a:xfrm>
            <a:off x="6994508" y="3561590"/>
            <a:ext cx="1640897" cy="2424151"/>
          </a:xfrm>
          <a:prstGeom prst="rect">
            <a:avLst/>
          </a:prstGeom>
          <a:ln w="12700">
            <a:miter lim="400000"/>
          </a:ln>
        </p:spPr>
      </p:pic>
      <p:sp>
        <p:nvSpPr>
          <p:cNvPr id="183" name="Star"/>
          <p:cNvSpPr/>
          <p:nvPr/>
        </p:nvSpPr>
        <p:spPr>
          <a:xfrm>
            <a:off x="7147600" y="4713191"/>
            <a:ext cx="407801" cy="380029"/>
          </a:xfrm>
          <a:prstGeom prst="star5">
            <a:avLst>
              <a:gd name="adj" fmla="val 19100"/>
              <a:gd name="hf" fmla="val 105146"/>
              <a:gd name="vf" fmla="val 110557"/>
            </a:avLst>
          </a:prstGeom>
          <a:solidFill>
            <a:srgbClr val="FFFFFF"/>
          </a:solidFill>
          <a:ln w="25400">
            <a:solidFill>
              <a:schemeClr val="accent1"/>
            </a:solidFill>
          </a:ln>
        </p:spPr>
        <p:txBody>
          <a:bodyPr lIns="0" tIns="0" rIns="0" bIns="0"/>
          <a:lstStyle/>
          <a:p>
            <a:endParaRPr/>
          </a:p>
        </p:txBody>
      </p:sp>
      <p:sp>
        <p:nvSpPr>
          <p:cNvPr id="184" name="YOUR…"/>
          <p:cNvSpPr txBox="1"/>
          <p:nvPr/>
        </p:nvSpPr>
        <p:spPr>
          <a:xfrm>
            <a:off x="7500572" y="4879392"/>
            <a:ext cx="989678" cy="169546"/>
          </a:xfrm>
          <a:prstGeom prst="rect">
            <a:avLst/>
          </a:prstGeom>
          <a:gradFill>
            <a:gsLst>
              <a:gs pos="0">
                <a:srgbClr val="89AA33"/>
              </a:gs>
              <a:gs pos="100000">
                <a:srgbClr val="D4F0A2"/>
              </a:gs>
            </a:gsLst>
            <a:lin ang="16200000"/>
          </a:gradFill>
          <a:ln>
            <a:solidFill>
              <a:srgbClr val="819B3D"/>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a:lnSpc>
                <a:spcPct val="80000"/>
              </a:lnSpc>
              <a:defRPr sz="600" b="1" i="1">
                <a:solidFill>
                  <a:srgbClr val="0433FF"/>
                </a:solidFill>
                <a:latin typeface="Corbel"/>
                <a:ea typeface="Corbel"/>
                <a:cs typeface="Corbel"/>
                <a:sym typeface="Corbel"/>
              </a:defRPr>
            </a:pPr>
            <a:r>
              <a:t>YOUR </a:t>
            </a:r>
          </a:p>
          <a:p>
            <a:pPr algn="ctr">
              <a:lnSpc>
                <a:spcPct val="80000"/>
              </a:lnSpc>
              <a:defRPr sz="600" b="1" i="1">
                <a:solidFill>
                  <a:srgbClr val="0433FF"/>
                </a:solidFill>
                <a:latin typeface="Corbel"/>
                <a:ea typeface="Corbel"/>
                <a:cs typeface="Corbel"/>
                <a:sym typeface="Corbel"/>
              </a:defRPr>
            </a:pPr>
            <a:r>
              <a:t>NAME HERE</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8" name="Google Shape;163;p21"/>
          <p:cNvGrpSpPr/>
          <p:nvPr/>
        </p:nvGrpSpPr>
        <p:grpSpPr>
          <a:xfrm>
            <a:off x="5199700" y="4275938"/>
            <a:ext cx="2449201" cy="403502"/>
            <a:chOff x="0" y="0"/>
            <a:chExt cx="2449200" cy="403501"/>
          </a:xfrm>
        </p:grpSpPr>
        <p:sp>
          <p:nvSpPr>
            <p:cNvPr id="186" name="Rounded Rectangle"/>
            <p:cNvSpPr/>
            <p:nvPr/>
          </p:nvSpPr>
          <p:spPr>
            <a:xfrm>
              <a:off x="0" y="0"/>
              <a:ext cx="2449200" cy="403501"/>
            </a:xfrm>
            <a:prstGeom prst="roundRect">
              <a:avLst>
                <a:gd name="adj" fmla="val 16667"/>
              </a:avLst>
            </a:prstGeom>
            <a:noFill/>
            <a:ln w="9525" cap="flat">
              <a:solidFill>
                <a:srgbClr val="24213E"/>
              </a:solidFill>
              <a:prstDash val="solid"/>
              <a:round/>
            </a:ln>
            <a:effectLst>
              <a:outerShdw blurRad="63500" dist="19050" dir="5400000" rotWithShape="0">
                <a:srgbClr val="000000">
                  <a:alpha val="50000"/>
                </a:srgbClr>
              </a:outerShdw>
            </a:effectLst>
          </p:spPr>
          <p:txBody>
            <a:bodyPr wrap="square" lIns="0" tIns="0" rIns="0" bIns="0" numCol="1" anchor="ctr">
              <a:noAutofit/>
            </a:bodyPr>
            <a:lstStyle/>
            <a:p>
              <a:pPr>
                <a:defRPr b="1" i="1">
                  <a:solidFill>
                    <a:srgbClr val="FF0000"/>
                  </a:solidFill>
                </a:defRPr>
              </a:pPr>
              <a:endParaRPr/>
            </a:p>
          </p:txBody>
        </p:sp>
        <p:sp>
          <p:nvSpPr>
            <p:cNvPr id="187" name="YOUR LOGO HERE"/>
            <p:cNvSpPr txBox="1"/>
            <p:nvPr/>
          </p:nvSpPr>
          <p:spPr>
            <a:xfrm>
              <a:off x="24459" y="32490"/>
              <a:ext cx="2400282" cy="338521"/>
            </a:xfrm>
            <a:prstGeom prst="rect">
              <a:avLst/>
            </a:prstGeom>
            <a:noFill/>
            <a:ln w="12700" cap="flat">
              <a:noFill/>
              <a:miter lim="400000"/>
            </a:ln>
            <a:effectLst>
              <a:outerShdw blurRad="63500" dist="1905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lvl1pPr>
                <a:defRPr sz="1000" b="1" i="1">
                  <a:solidFill>
                    <a:srgbClr val="FF0000"/>
                  </a:solidFill>
                </a:defRPr>
              </a:lvl1pPr>
            </a:lstStyle>
            <a:p>
              <a:pPr>
                <a:defRPr>
                  <a:solidFill>
                    <a:srgbClr val="000000"/>
                  </a:solidFill>
                </a:defRPr>
              </a:pPr>
              <a:r>
                <a:rPr dirty="0">
                  <a:solidFill>
                    <a:srgbClr val="FF0000"/>
                  </a:solidFill>
                </a:rPr>
                <a:t>YOUR </a:t>
              </a:r>
              <a:r>
                <a:rPr lang="en-US" dirty="0">
                  <a:solidFill>
                    <a:srgbClr val="FF0000"/>
                  </a:solidFill>
                </a:rPr>
                <a:t>NAME </a:t>
              </a:r>
              <a:r>
                <a:rPr dirty="0">
                  <a:solidFill>
                    <a:srgbClr val="FF0000"/>
                  </a:solidFill>
                </a:rPr>
                <a:t>HERE</a:t>
              </a:r>
            </a:p>
          </p:txBody>
        </p:sp>
      </p:grpSp>
      <p:grpSp>
        <p:nvGrpSpPr>
          <p:cNvPr id="191" name="Google Shape;163;p21"/>
          <p:cNvGrpSpPr/>
          <p:nvPr/>
        </p:nvGrpSpPr>
        <p:grpSpPr>
          <a:xfrm>
            <a:off x="5436547" y="5825774"/>
            <a:ext cx="2687223" cy="538351"/>
            <a:chOff x="-59312" y="-154521"/>
            <a:chExt cx="2687221" cy="538350"/>
          </a:xfrm>
        </p:grpSpPr>
        <p:sp>
          <p:nvSpPr>
            <p:cNvPr id="189" name="Rounded Rectangle"/>
            <p:cNvSpPr/>
            <p:nvPr/>
          </p:nvSpPr>
          <p:spPr>
            <a:xfrm>
              <a:off x="178709" y="-154521"/>
              <a:ext cx="2449200" cy="403501"/>
            </a:xfrm>
            <a:prstGeom prst="roundRect">
              <a:avLst>
                <a:gd name="adj" fmla="val 16667"/>
              </a:avLst>
            </a:prstGeom>
            <a:noFill/>
            <a:ln w="12700" cap="flat">
              <a:noFill/>
              <a:miter lim="400000"/>
            </a:ln>
            <a:effectLst>
              <a:outerShdw blurRad="63500" dist="19050" dir="5400000" rotWithShape="0">
                <a:srgbClr val="000000">
                  <a:alpha val="50000"/>
                </a:srgbClr>
              </a:outerShdw>
            </a:effectLst>
          </p:spPr>
          <p:txBody>
            <a:bodyPr wrap="square" lIns="0" tIns="0" rIns="0" bIns="0" numCol="1" anchor="ctr">
              <a:noAutofit/>
            </a:bodyPr>
            <a:lstStyle/>
            <a:p>
              <a:pPr>
                <a:defRPr b="1" i="1">
                  <a:solidFill>
                    <a:srgbClr val="FF0000"/>
                  </a:solidFill>
                </a:defRPr>
              </a:pPr>
              <a:endParaRPr/>
            </a:p>
          </p:txBody>
        </p:sp>
        <p:sp>
          <p:nvSpPr>
            <p:cNvPr id="190" name="YOUR LOGO HERE"/>
            <p:cNvSpPr txBox="1"/>
            <p:nvPr/>
          </p:nvSpPr>
          <p:spPr>
            <a:xfrm>
              <a:off x="-59312" y="45308"/>
              <a:ext cx="2400282" cy="338521"/>
            </a:xfrm>
            <a:prstGeom prst="rect">
              <a:avLst/>
            </a:prstGeom>
            <a:noFill/>
            <a:ln w="12700" cap="flat">
              <a:noFill/>
              <a:miter lim="400000"/>
            </a:ln>
            <a:effectLst>
              <a:outerShdw blurRad="63500" dist="1905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lvl1pPr>
                <a:defRPr sz="1000" b="1" i="1">
                  <a:solidFill>
                    <a:srgbClr val="FF0000"/>
                  </a:solidFill>
                </a:defRPr>
              </a:lvl1pPr>
            </a:lstStyle>
            <a:p>
              <a:pPr>
                <a:defRPr>
                  <a:solidFill>
                    <a:srgbClr val="000000"/>
                  </a:solidFill>
                </a:defRPr>
              </a:pPr>
              <a:r>
                <a:rPr dirty="0">
                  <a:solidFill>
                    <a:srgbClr val="FF0000"/>
                  </a:solidFill>
                </a:rPr>
                <a:t>YOU</a:t>
              </a:r>
              <a:r>
                <a:rPr lang="en-US" dirty="0">
                  <a:solidFill>
                    <a:srgbClr val="FF0000"/>
                  </a:solidFill>
                </a:rPr>
                <a:t>R NAME</a:t>
              </a:r>
              <a:r>
                <a:rPr dirty="0">
                  <a:solidFill>
                    <a:srgbClr val="FF0000"/>
                  </a:solidFill>
                </a:rPr>
                <a:t> HERE</a:t>
              </a:r>
            </a:p>
          </p:txBody>
        </p:sp>
      </p:grpSp>
      <p:sp>
        <p:nvSpPr>
          <p:cNvPr id="192" name="Google Shape;160;p21"/>
          <p:cNvSpPr txBox="1">
            <a:spLocks noGrp="1"/>
          </p:cNvSpPr>
          <p:nvPr>
            <p:ph type="body" idx="1"/>
          </p:nvPr>
        </p:nvSpPr>
        <p:spPr>
          <a:xfrm>
            <a:off x="279661" y="1604371"/>
            <a:ext cx="5910902" cy="4759200"/>
          </a:xfrm>
          <a:prstGeom prst="rect">
            <a:avLst/>
          </a:prstGeom>
        </p:spPr>
        <p:txBody>
          <a:bodyPr>
            <a:normAutofit lnSpcReduction="10000"/>
          </a:bodyPr>
          <a:lstStyle/>
          <a:p>
            <a:pPr marL="315468" indent="-305536" defTabSz="841247">
              <a:lnSpc>
                <a:spcPct val="104000"/>
              </a:lnSpc>
              <a:spcBef>
                <a:spcPts val="0"/>
              </a:spcBef>
              <a:buSzPct val="100000"/>
              <a:defRPr sz="1380"/>
            </a:pPr>
            <a:r>
              <a:rPr dirty="0"/>
              <a:t>Exclusive Presenting Sponsor naming rights for the Miami International Regatta, Blue Blazer, Middle School Regatta</a:t>
            </a:r>
            <a:endParaRPr sz="1656" dirty="0"/>
          </a:p>
          <a:p>
            <a:pPr marL="315468" indent="-305536" defTabSz="841247">
              <a:lnSpc>
                <a:spcPct val="104000"/>
              </a:lnSpc>
              <a:spcBef>
                <a:spcPts val="200"/>
              </a:spcBef>
              <a:buSzPct val="100000"/>
              <a:defRPr sz="1380"/>
            </a:pPr>
            <a:r>
              <a:rPr dirty="0"/>
              <a:t>Your promotional banners prominently displayed throughout venue including MRC Boathouse terrace during events</a:t>
            </a:r>
          </a:p>
          <a:p>
            <a:pPr marL="315468" indent="-305536" defTabSz="841247">
              <a:lnSpc>
                <a:spcPct val="104000"/>
              </a:lnSpc>
              <a:spcBef>
                <a:spcPts val="200"/>
              </a:spcBef>
              <a:buSzPct val="100000"/>
              <a:defRPr sz="1380"/>
            </a:pPr>
            <a:r>
              <a:rPr dirty="0"/>
              <a:t>Your Name/Logo on MIR VIP bracelets</a:t>
            </a:r>
            <a:endParaRPr sz="1656" dirty="0"/>
          </a:p>
          <a:p>
            <a:pPr marL="315468" indent="-299694" defTabSz="841247">
              <a:lnSpc>
                <a:spcPct val="104000"/>
              </a:lnSpc>
              <a:spcBef>
                <a:spcPts val="200"/>
              </a:spcBef>
              <a:buSzPct val="100000"/>
              <a:defRPr sz="1380"/>
            </a:pPr>
            <a:r>
              <a:rPr dirty="0"/>
              <a:t>Acknowledgment on MIR Press Releases and Social Media marketing campaigns</a:t>
            </a:r>
            <a:endParaRPr sz="1656" dirty="0"/>
          </a:p>
          <a:p>
            <a:pPr marL="315468" indent="-305536" defTabSz="841247">
              <a:lnSpc>
                <a:spcPct val="104000"/>
              </a:lnSpc>
              <a:spcBef>
                <a:spcPts val="200"/>
              </a:spcBef>
              <a:buSzPct val="100000"/>
              <a:defRPr sz="1380"/>
            </a:pPr>
            <a:r>
              <a:rPr dirty="0"/>
              <a:t>Stand alone tent and table for your promotional materials and team</a:t>
            </a:r>
            <a:endParaRPr sz="1656" dirty="0"/>
          </a:p>
          <a:p>
            <a:pPr marL="315468" indent="-305536" defTabSz="841247">
              <a:lnSpc>
                <a:spcPct val="104000"/>
              </a:lnSpc>
              <a:spcBef>
                <a:spcPts val="200"/>
              </a:spcBef>
              <a:buSzPct val="100000"/>
              <a:defRPr sz="1380"/>
            </a:pPr>
            <a:r>
              <a:rPr dirty="0"/>
              <a:t>Name on the Overall Winner of the MIR Regatta Trophy and MS Regatta</a:t>
            </a:r>
            <a:endParaRPr sz="1656" dirty="0"/>
          </a:p>
          <a:p>
            <a:pPr marL="315468" indent="-305536" defTabSz="841247">
              <a:lnSpc>
                <a:spcPct val="104000"/>
              </a:lnSpc>
              <a:spcBef>
                <a:spcPts val="200"/>
              </a:spcBef>
              <a:buSzPct val="100000"/>
              <a:defRPr sz="1380"/>
            </a:pPr>
            <a:r>
              <a:rPr dirty="0"/>
              <a:t>Naming Rights for (1) MIR Race </a:t>
            </a:r>
          </a:p>
          <a:p>
            <a:pPr marL="315468" indent="-305536" defTabSz="841247">
              <a:lnSpc>
                <a:spcPct val="104000"/>
              </a:lnSpc>
              <a:spcBef>
                <a:spcPts val="200"/>
              </a:spcBef>
              <a:buSzPct val="100000"/>
              <a:defRPr sz="1380"/>
            </a:pPr>
            <a:r>
              <a:rPr b="1" dirty="0">
                <a:solidFill>
                  <a:schemeClr val="bg1"/>
                </a:solidFill>
              </a:rPr>
              <a:t>(</a:t>
            </a:r>
            <a:r>
              <a:rPr lang="en-US" b="1" dirty="0">
                <a:solidFill>
                  <a:schemeClr val="bg1"/>
                </a:solidFill>
              </a:rPr>
              <a:t>12</a:t>
            </a:r>
            <a:r>
              <a:rPr b="1" dirty="0">
                <a:solidFill>
                  <a:schemeClr val="bg1"/>
                </a:solidFill>
              </a:rPr>
              <a:t>)</a:t>
            </a:r>
            <a:r>
              <a:rPr dirty="0">
                <a:solidFill>
                  <a:schemeClr val="bg1"/>
                </a:solidFill>
              </a:rPr>
              <a:t> </a:t>
            </a:r>
            <a:r>
              <a:rPr dirty="0"/>
              <a:t>VIP bracelets for MIR</a:t>
            </a:r>
          </a:p>
          <a:p>
            <a:pPr marL="315468" indent="-305536" defTabSz="841247">
              <a:lnSpc>
                <a:spcPct val="104000"/>
              </a:lnSpc>
              <a:spcBef>
                <a:spcPts val="200"/>
              </a:spcBef>
              <a:buSzPct val="100000"/>
              <a:defRPr sz="1380"/>
            </a:pPr>
            <a:r>
              <a:rPr dirty="0"/>
              <a:t>Plus multiple year-long opportunities:</a:t>
            </a:r>
          </a:p>
          <a:p>
            <a:pPr marL="831316" lvl="1" indent="-305536" defTabSz="841247">
              <a:lnSpc>
                <a:spcPct val="104000"/>
              </a:lnSpc>
              <a:spcBef>
                <a:spcPts val="200"/>
              </a:spcBef>
              <a:buSzPct val="100000"/>
              <a:defRPr sz="1380"/>
            </a:pPr>
            <a:r>
              <a:rPr dirty="0"/>
              <a:t>Nam</a:t>
            </a:r>
            <a:r>
              <a:rPr lang="en-US" dirty="0"/>
              <a:t>ing Rights </a:t>
            </a:r>
            <a:r>
              <a:rPr dirty="0"/>
              <a:t>on Racing Boat</a:t>
            </a:r>
          </a:p>
          <a:p>
            <a:pPr marL="831316" lvl="1" indent="-305536" defTabSz="841247">
              <a:lnSpc>
                <a:spcPct val="104000"/>
              </a:lnSpc>
              <a:spcBef>
                <a:spcPts val="200"/>
              </a:spcBef>
              <a:buSzPct val="100000"/>
              <a:defRPr sz="1380"/>
            </a:pPr>
            <a:r>
              <a:rPr dirty="0"/>
              <a:t>Name</a:t>
            </a:r>
            <a:r>
              <a:rPr lang="en-US" dirty="0"/>
              <a:t> </a:t>
            </a:r>
            <a:r>
              <a:rPr dirty="0"/>
              <a:t>on set of 8 oars</a:t>
            </a:r>
          </a:p>
          <a:p>
            <a:pPr marL="831316" lvl="1" indent="-305536" defTabSz="841247">
              <a:lnSpc>
                <a:spcPct val="104000"/>
              </a:lnSpc>
              <a:spcBef>
                <a:spcPts val="200"/>
              </a:spcBef>
              <a:buSzPct val="100000"/>
              <a:defRPr sz="1380"/>
            </a:pPr>
            <a:r>
              <a:rPr dirty="0"/>
              <a:t>Name/Logo on Custom practice shirt for all rowers</a:t>
            </a:r>
          </a:p>
          <a:p>
            <a:pPr marL="831316" lvl="1" indent="-305536" defTabSz="841247">
              <a:lnSpc>
                <a:spcPct val="104000"/>
              </a:lnSpc>
              <a:spcBef>
                <a:spcPts val="200"/>
              </a:spcBef>
              <a:buSzPct val="100000"/>
              <a:defRPr sz="1380"/>
            </a:pPr>
            <a:r>
              <a:rPr dirty="0"/>
              <a:t>Name/Logo on Boat Trailer</a:t>
            </a:r>
          </a:p>
          <a:p>
            <a:pPr marL="831316" lvl="1" indent="-305536" defTabSz="841247">
              <a:lnSpc>
                <a:spcPct val="104000"/>
              </a:lnSpc>
              <a:spcBef>
                <a:spcPts val="200"/>
              </a:spcBef>
              <a:buSzPct val="100000"/>
              <a:defRPr sz="1380"/>
            </a:pPr>
            <a:r>
              <a:rPr dirty="0"/>
              <a:t>Recognition at Blue Blazer/MIR/Award Dinner</a:t>
            </a:r>
          </a:p>
          <a:p>
            <a:pPr marL="831316" lvl="1" indent="-305536" defTabSz="841247">
              <a:lnSpc>
                <a:spcPct val="104000"/>
              </a:lnSpc>
              <a:spcBef>
                <a:spcPts val="200"/>
              </a:spcBef>
              <a:buSzPct val="100000"/>
              <a:defRPr sz="1380"/>
            </a:pPr>
            <a:r>
              <a:rPr dirty="0"/>
              <a:t>Name/Logo on MRC Website</a:t>
            </a:r>
          </a:p>
          <a:p>
            <a:pPr marL="831316" lvl="1" indent="-305536" defTabSz="841247">
              <a:lnSpc>
                <a:spcPct val="104000"/>
              </a:lnSpc>
              <a:spcBef>
                <a:spcPts val="200"/>
              </a:spcBef>
              <a:buSzPct val="100000"/>
              <a:defRPr sz="1380"/>
            </a:pPr>
            <a:r>
              <a:rPr dirty="0"/>
              <a:t>Social Media - Newsletter/Insta/FB 2x year</a:t>
            </a:r>
          </a:p>
          <a:p>
            <a:pPr marL="831316" lvl="1" indent="-305536" defTabSz="841247">
              <a:lnSpc>
                <a:spcPct val="104000"/>
              </a:lnSpc>
              <a:spcBef>
                <a:spcPts val="200"/>
              </a:spcBef>
              <a:buSzPct val="100000"/>
              <a:defRPr sz="1380"/>
            </a:pPr>
            <a:r>
              <a:rPr dirty="0"/>
              <a:t>Name/Logo in club wide emails to MRC family</a:t>
            </a:r>
          </a:p>
        </p:txBody>
      </p:sp>
      <p:pic>
        <p:nvPicPr>
          <p:cNvPr id="193" name="Google Shape;162;p21" descr="Google Shape;162;p21"/>
          <p:cNvPicPr>
            <a:picLocks noChangeAspect="1"/>
          </p:cNvPicPr>
          <p:nvPr/>
        </p:nvPicPr>
        <p:blipFill>
          <a:blip r:embed="rId2"/>
          <a:stretch>
            <a:fillRect/>
          </a:stretch>
        </p:blipFill>
        <p:spPr>
          <a:xfrm>
            <a:off x="6364499" y="1593258"/>
            <a:ext cx="2471100" cy="2553884"/>
          </a:xfrm>
          <a:prstGeom prst="rect">
            <a:avLst/>
          </a:prstGeom>
          <a:ln w="12700">
            <a:miter lim="400000"/>
          </a:ln>
        </p:spPr>
      </p:pic>
      <p:grpSp>
        <p:nvGrpSpPr>
          <p:cNvPr id="196" name="Google Shape;163;p21"/>
          <p:cNvGrpSpPr/>
          <p:nvPr/>
        </p:nvGrpSpPr>
        <p:grpSpPr>
          <a:xfrm>
            <a:off x="6457000" y="2362908"/>
            <a:ext cx="2449200" cy="403501"/>
            <a:chOff x="0" y="0"/>
            <a:chExt cx="2449199" cy="403500"/>
          </a:xfrm>
        </p:grpSpPr>
        <p:sp>
          <p:nvSpPr>
            <p:cNvPr id="194" name="Rounded Rectangle"/>
            <p:cNvSpPr/>
            <p:nvPr/>
          </p:nvSpPr>
          <p:spPr>
            <a:xfrm>
              <a:off x="0" y="0"/>
              <a:ext cx="2449200" cy="403501"/>
            </a:xfrm>
            <a:prstGeom prst="roundRect">
              <a:avLst>
                <a:gd name="adj" fmla="val 16667"/>
              </a:avLst>
            </a:prstGeom>
            <a:noFill/>
            <a:ln w="9525" cap="flat">
              <a:solidFill>
                <a:srgbClr val="24213E"/>
              </a:solidFill>
              <a:prstDash val="solid"/>
              <a:round/>
            </a:ln>
            <a:effectLst>
              <a:outerShdw blurRad="63500" dist="19050" dir="5400000" rotWithShape="0">
                <a:srgbClr val="000000">
                  <a:alpha val="50000"/>
                </a:srgbClr>
              </a:outerShdw>
            </a:effectLst>
          </p:spPr>
          <p:txBody>
            <a:bodyPr wrap="square" lIns="0" tIns="0" rIns="0" bIns="0" numCol="1" anchor="ctr">
              <a:noAutofit/>
            </a:bodyPr>
            <a:lstStyle/>
            <a:p>
              <a:pPr>
                <a:defRPr b="1" i="1">
                  <a:solidFill>
                    <a:srgbClr val="FF0000"/>
                  </a:solidFill>
                </a:defRPr>
              </a:pPr>
              <a:endParaRPr/>
            </a:p>
          </p:txBody>
        </p:sp>
        <p:sp>
          <p:nvSpPr>
            <p:cNvPr id="195" name="YOUR BANNER HERE"/>
            <p:cNvSpPr txBox="1"/>
            <p:nvPr/>
          </p:nvSpPr>
          <p:spPr>
            <a:xfrm>
              <a:off x="24459" y="11633"/>
              <a:ext cx="2400282" cy="380234"/>
            </a:xfrm>
            <a:prstGeom prst="rect">
              <a:avLst/>
            </a:prstGeom>
            <a:noFill/>
            <a:ln w="12700" cap="flat">
              <a:noFill/>
              <a:miter lim="400000"/>
            </a:ln>
            <a:effectLst>
              <a:outerShdw blurRad="63500" dist="1905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lvl1pPr>
                <a:defRPr b="1" i="1">
                  <a:solidFill>
                    <a:srgbClr val="FF0000"/>
                  </a:solidFill>
                </a:defRPr>
              </a:lvl1pPr>
            </a:lstStyle>
            <a:p>
              <a:pPr>
                <a:defRPr>
                  <a:solidFill>
                    <a:srgbClr val="000000"/>
                  </a:solidFill>
                </a:defRPr>
              </a:pPr>
              <a:r>
                <a:rPr>
                  <a:solidFill>
                    <a:srgbClr val="FF0000"/>
                  </a:solidFill>
                </a:rPr>
                <a:t>YOUR BANNER HERE</a:t>
              </a:r>
            </a:p>
          </p:txBody>
        </p:sp>
      </p:grpSp>
      <p:pic>
        <p:nvPicPr>
          <p:cNvPr id="197" name="Google Shape;142;p19" descr="Google Shape;142;p19"/>
          <p:cNvPicPr>
            <a:picLocks noChangeAspect="1"/>
          </p:cNvPicPr>
          <p:nvPr/>
        </p:nvPicPr>
        <p:blipFill>
          <a:blip r:embed="rId3"/>
          <a:stretch>
            <a:fillRect/>
          </a:stretch>
        </p:blipFill>
        <p:spPr>
          <a:xfrm>
            <a:off x="168088" y="116195"/>
            <a:ext cx="1391366" cy="1063010"/>
          </a:xfrm>
          <a:prstGeom prst="rect">
            <a:avLst/>
          </a:prstGeom>
          <a:ln w="12700">
            <a:miter lim="400000"/>
          </a:ln>
        </p:spPr>
      </p:pic>
      <p:sp>
        <p:nvSpPr>
          <p:cNvPr id="198" name="Google Shape;106;p15"/>
          <p:cNvSpPr txBox="1"/>
          <p:nvPr/>
        </p:nvSpPr>
        <p:spPr>
          <a:xfrm>
            <a:off x="1167618" y="76200"/>
            <a:ext cx="7876708" cy="9059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fontScale="85000" lnSpcReduction="20000"/>
          </a:bodyPr>
          <a:lstStyle/>
          <a:p>
            <a:pPr algn="ctr" defTabSz="813816">
              <a:defRPr sz="3648">
                <a:solidFill>
                  <a:srgbClr val="FFFFFF"/>
                </a:solidFill>
                <a:latin typeface="Corbel"/>
                <a:ea typeface="Corbel"/>
                <a:cs typeface="Corbel"/>
                <a:sym typeface="Corbel"/>
              </a:defRPr>
            </a:pPr>
            <a:r>
              <a:rPr dirty="0"/>
              <a:t>MRC </a:t>
            </a:r>
            <a:r>
              <a:rPr lang="en-US" dirty="0"/>
              <a:t> </a:t>
            </a:r>
            <a:r>
              <a:rPr lang="en-US" dirty="0">
                <a:solidFill>
                  <a:schemeClr val="bg1"/>
                </a:solidFill>
              </a:rPr>
              <a:t>TITANIUM</a:t>
            </a:r>
            <a:r>
              <a:rPr dirty="0"/>
              <a:t> </a:t>
            </a:r>
            <a:r>
              <a:rPr lang="en-US" dirty="0"/>
              <a:t> </a:t>
            </a:r>
            <a:r>
              <a:rPr dirty="0"/>
              <a:t>SPONSOR</a:t>
            </a:r>
          </a:p>
          <a:p>
            <a:pPr algn="ctr" defTabSz="813816">
              <a:defRPr sz="3648">
                <a:solidFill>
                  <a:srgbClr val="FFFFFF"/>
                </a:solidFill>
                <a:latin typeface="Corbel"/>
                <a:ea typeface="Corbel"/>
                <a:cs typeface="Corbel"/>
                <a:sym typeface="Corbel"/>
              </a:defRPr>
            </a:pPr>
            <a:r>
              <a:rPr dirty="0"/>
              <a:t>202</a:t>
            </a:r>
            <a:r>
              <a:rPr lang="en-US" dirty="0"/>
              <a:t>4</a:t>
            </a:r>
            <a:r>
              <a:rPr dirty="0"/>
              <a:t>-202</a:t>
            </a:r>
            <a:r>
              <a:rPr lang="en-US" dirty="0"/>
              <a:t>5</a:t>
            </a:r>
            <a:endParaRPr dirty="0"/>
          </a:p>
        </p:txBody>
      </p:sp>
      <p:pic>
        <p:nvPicPr>
          <p:cNvPr id="199" name="PHOTO-2023-06-11-20-01-27.jpg" descr="PHOTO-2023-06-11-20-01-27.jpg"/>
          <p:cNvPicPr>
            <a:picLocks noChangeAspect="1"/>
          </p:cNvPicPr>
          <p:nvPr/>
        </p:nvPicPr>
        <p:blipFill>
          <a:blip r:embed="rId4"/>
          <a:stretch>
            <a:fillRect/>
          </a:stretch>
        </p:blipFill>
        <p:spPr>
          <a:xfrm>
            <a:off x="6082401" y="4723545"/>
            <a:ext cx="1276117" cy="851160"/>
          </a:xfrm>
          <a:prstGeom prst="rect">
            <a:avLst/>
          </a:prstGeom>
          <a:ln w="12700">
            <a:miter lim="400000"/>
          </a:ln>
        </p:spPr>
      </p:pic>
      <p:pic>
        <p:nvPicPr>
          <p:cNvPr id="200" name="Screen Shot 2023-10-01 at 6.46.55 PM.png" descr="Screen Shot 2023-10-01 at 6.46.55 PM.png"/>
          <p:cNvPicPr>
            <a:picLocks noChangeAspect="1"/>
          </p:cNvPicPr>
          <p:nvPr/>
        </p:nvPicPr>
        <p:blipFill>
          <a:blip r:embed="rId5"/>
          <a:stretch>
            <a:fillRect/>
          </a:stretch>
        </p:blipFill>
        <p:spPr>
          <a:xfrm>
            <a:off x="6946291" y="3466245"/>
            <a:ext cx="2030254" cy="1202058"/>
          </a:xfrm>
          <a:prstGeom prst="rect">
            <a:avLst/>
          </a:prstGeom>
          <a:ln w="12700">
            <a:miter lim="400000"/>
          </a:ln>
        </p:spPr>
      </p:pic>
      <p:pic>
        <p:nvPicPr>
          <p:cNvPr id="201" name="PHOTO-2023-05-31-21-29-01.jpg" descr="PHOTO-2023-05-31-21-29-01.jpg"/>
          <p:cNvPicPr>
            <a:picLocks noChangeAspect="1"/>
          </p:cNvPicPr>
          <p:nvPr/>
        </p:nvPicPr>
        <p:blipFill>
          <a:blip r:embed="rId6"/>
          <a:srcRect t="7868"/>
          <a:stretch>
            <a:fillRect/>
          </a:stretch>
        </p:blipFill>
        <p:spPr>
          <a:xfrm>
            <a:off x="6813612" y="5368139"/>
            <a:ext cx="1935835" cy="1189587"/>
          </a:xfrm>
          <a:prstGeom prst="rect">
            <a:avLst/>
          </a:prstGeom>
          <a:ln w="12700">
            <a:miter lim="400000"/>
          </a:ln>
        </p:spPr>
      </p:pic>
      <p:sp>
        <p:nvSpPr>
          <p:cNvPr id="202" name="Line"/>
          <p:cNvSpPr/>
          <p:nvPr/>
        </p:nvSpPr>
        <p:spPr>
          <a:xfrm>
            <a:off x="6715207" y="4415964"/>
            <a:ext cx="739694" cy="1"/>
          </a:xfrm>
          <a:prstGeom prst="line">
            <a:avLst/>
          </a:prstGeom>
          <a:ln w="25400">
            <a:solidFill>
              <a:schemeClr val="accent1"/>
            </a:solidFill>
            <a:tailEnd type="triangle"/>
          </a:ln>
          <a:effectLst>
            <a:outerShdw blurRad="38100" dist="20000" dir="5400000" rotWithShape="0">
              <a:srgbClr val="000000">
                <a:alpha val="38000"/>
              </a:srgbClr>
            </a:outerShdw>
          </a:effectLst>
        </p:spPr>
        <p:txBody>
          <a:bodyPr lIns="0" tIns="0" rIns="0" bIns="0"/>
          <a:lstStyle/>
          <a:p>
            <a:endParaRPr/>
          </a:p>
        </p:txBody>
      </p:sp>
      <p:sp>
        <p:nvSpPr>
          <p:cNvPr id="203" name="Line"/>
          <p:cNvSpPr/>
          <p:nvPr/>
        </p:nvSpPr>
        <p:spPr>
          <a:xfrm flipV="1">
            <a:off x="6919116" y="6106628"/>
            <a:ext cx="735851" cy="116720"/>
          </a:xfrm>
          <a:prstGeom prst="line">
            <a:avLst/>
          </a:prstGeom>
          <a:ln w="25400">
            <a:solidFill>
              <a:schemeClr val="accent1"/>
            </a:solidFill>
            <a:tailEnd type="triangle"/>
          </a:ln>
          <a:effectLst>
            <a:outerShdw blurRad="38100" dist="20000" dir="5400000" rotWithShape="0">
              <a:srgbClr val="000000">
                <a:alpha val="38000"/>
              </a:srgbClr>
            </a:outerShdw>
          </a:effectLst>
        </p:spPr>
        <p:txBody>
          <a:bodyPr lIns="0" tIns="0" rIns="0" bIns="0"/>
          <a:lstStyle/>
          <a:p>
            <a:endParaRPr/>
          </a:p>
        </p:txBody>
      </p:sp>
      <p:sp>
        <p:nvSpPr>
          <p:cNvPr id="204" name="Line"/>
          <p:cNvSpPr/>
          <p:nvPr/>
        </p:nvSpPr>
        <p:spPr>
          <a:xfrm>
            <a:off x="6601801" y="4530180"/>
            <a:ext cx="617032" cy="617031"/>
          </a:xfrm>
          <a:prstGeom prst="line">
            <a:avLst/>
          </a:prstGeom>
          <a:ln w="25400">
            <a:solidFill>
              <a:schemeClr val="accent1"/>
            </a:solidFill>
            <a:tailEnd type="triangle"/>
          </a:ln>
          <a:effectLst>
            <a:outerShdw blurRad="38100" dist="20000" dir="5400000" rotWithShape="0">
              <a:srgbClr val="000000">
                <a:alpha val="38000"/>
              </a:srgbClr>
            </a:outerShdw>
          </a:effectLst>
        </p:spPr>
        <p:txBody>
          <a:bodyPr lIns="0" tIns="0" rIns="0" bIns="0"/>
          <a:lstStyle/>
          <a:p>
            <a:endParaRPr/>
          </a:p>
        </p:txBody>
      </p:sp>
      <p:sp>
        <p:nvSpPr>
          <p:cNvPr id="205" name="Line"/>
          <p:cNvSpPr/>
          <p:nvPr/>
        </p:nvSpPr>
        <p:spPr>
          <a:xfrm flipV="1">
            <a:off x="6899169" y="5880922"/>
            <a:ext cx="962121" cy="283329"/>
          </a:xfrm>
          <a:prstGeom prst="line">
            <a:avLst/>
          </a:prstGeom>
          <a:ln w="25400">
            <a:solidFill>
              <a:schemeClr val="accent1"/>
            </a:solidFill>
            <a:tailEnd type="triangle"/>
          </a:ln>
          <a:effectLst>
            <a:outerShdw blurRad="38100" dist="20000" dir="5400000" rotWithShape="0">
              <a:srgbClr val="000000">
                <a:alpha val="38000"/>
              </a:srgbClr>
            </a:outerShdw>
          </a:effectLst>
        </p:spPr>
        <p:txBody>
          <a:bodyPr lIns="0" tIns="0" rIns="0" bIns="0"/>
          <a:lstStyle/>
          <a:p>
            <a:endParaRPr/>
          </a:p>
        </p:txBody>
      </p:sp>
      <p:sp>
        <p:nvSpPr>
          <p:cNvPr id="2" name="TextBox 1">
            <a:extLst>
              <a:ext uri="{FF2B5EF4-FFF2-40B4-BE49-F238E27FC236}">
                <a16:creationId xmlns:a16="http://schemas.microsoft.com/office/drawing/2014/main" id="{30F2B8B2-8272-5E5C-BD7F-37504BBAF187}"/>
              </a:ext>
            </a:extLst>
          </p:cNvPr>
          <p:cNvSpPr txBox="1"/>
          <p:nvPr/>
        </p:nvSpPr>
        <p:spPr>
          <a:xfrm>
            <a:off x="4150518" y="986273"/>
            <a:ext cx="1997613" cy="4308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800" dirty="0">
                <a:solidFill>
                  <a:schemeClr val="bg1"/>
                </a:solidFill>
              </a:rPr>
              <a:t>  </a:t>
            </a:r>
            <a:r>
              <a:rPr lang="en-US" sz="2800" b="1" dirty="0">
                <a:solidFill>
                  <a:schemeClr val="bg1"/>
                </a:solidFill>
              </a:rPr>
              <a:t>$45000</a:t>
            </a:r>
            <a:endParaRPr kumimoji="0" lang="en-US" sz="2800" b="1" i="0" u="none" strike="noStrike" cap="none" spc="0" normalizeH="0" baseline="0" dirty="0">
              <a:ln>
                <a:noFill/>
              </a:ln>
              <a:solidFill>
                <a:schemeClr val="bg1"/>
              </a:solidFill>
              <a:effectLst/>
              <a:uFillTx/>
              <a:latin typeface="+mj-lt"/>
              <a:ea typeface="+mj-ea"/>
              <a:cs typeface="+mj-cs"/>
              <a:sym typeface="Arial"/>
            </a:endParaRPr>
          </a:p>
        </p:txBody>
      </p:sp>
    </p:spTree>
  </p:cSld>
  <p:clrMapOvr>
    <a:masterClrMapping/>
  </p:clrMapOvr>
  <p:transition spd="med"/>
</p:sld>
</file>

<file path=ppt/theme/theme1.xml><?xml version="1.0" encoding="utf-8"?>
<a:theme xmlns:a="http://schemas.openxmlformats.org/drawingml/2006/main" name="Twilight">
  <a:themeElements>
    <a:clrScheme name="Twilight">
      <a:dk1>
        <a:srgbClr val="000000"/>
      </a:dk1>
      <a:lt1>
        <a:srgbClr val="FFFFFF"/>
      </a:lt1>
      <a:dk2>
        <a:srgbClr val="A7A7A7"/>
      </a:dk2>
      <a:lt2>
        <a:srgbClr val="535353"/>
      </a:lt2>
      <a:accent1>
        <a:srgbClr val="E8BC4A"/>
      </a:accent1>
      <a:accent2>
        <a:srgbClr val="83C1C6"/>
      </a:accent2>
      <a:accent3>
        <a:srgbClr val="E78D35"/>
      </a:accent3>
      <a:accent4>
        <a:srgbClr val="909CE1"/>
      </a:accent4>
      <a:accent5>
        <a:srgbClr val="839C41"/>
      </a:accent5>
      <a:accent6>
        <a:srgbClr val="CC5439"/>
      </a:accent6>
      <a:hlink>
        <a:srgbClr val="0000FF"/>
      </a:hlink>
      <a:folHlink>
        <a:srgbClr val="FF00FF"/>
      </a:folHlink>
    </a:clrScheme>
    <a:fontScheme name="Twilight">
      <a:majorFont>
        <a:latin typeface="Arial"/>
        <a:ea typeface="Arial"/>
        <a:cs typeface="Arial"/>
      </a:majorFont>
      <a:minorFont>
        <a:latin typeface="Helvetica"/>
        <a:ea typeface="Helvetica"/>
        <a:cs typeface="Helvetica"/>
      </a:minorFont>
    </a:fontScheme>
    <a:fmtScheme name="Twi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wilight">
  <a:themeElements>
    <a:clrScheme name="Twilight">
      <a:dk1>
        <a:srgbClr val="000000"/>
      </a:dk1>
      <a:lt1>
        <a:srgbClr val="FFFFFF"/>
      </a:lt1>
      <a:dk2>
        <a:srgbClr val="A7A7A7"/>
      </a:dk2>
      <a:lt2>
        <a:srgbClr val="535353"/>
      </a:lt2>
      <a:accent1>
        <a:srgbClr val="E8BC4A"/>
      </a:accent1>
      <a:accent2>
        <a:srgbClr val="83C1C6"/>
      </a:accent2>
      <a:accent3>
        <a:srgbClr val="E78D35"/>
      </a:accent3>
      <a:accent4>
        <a:srgbClr val="909CE1"/>
      </a:accent4>
      <a:accent5>
        <a:srgbClr val="839C41"/>
      </a:accent5>
      <a:accent6>
        <a:srgbClr val="CC5439"/>
      </a:accent6>
      <a:hlink>
        <a:srgbClr val="0000FF"/>
      </a:hlink>
      <a:folHlink>
        <a:srgbClr val="FF00FF"/>
      </a:folHlink>
    </a:clrScheme>
    <a:fontScheme name="Twilight">
      <a:majorFont>
        <a:latin typeface="Arial"/>
        <a:ea typeface="Arial"/>
        <a:cs typeface="Arial"/>
      </a:majorFont>
      <a:minorFont>
        <a:latin typeface="Helvetica"/>
        <a:ea typeface="Helvetica"/>
        <a:cs typeface="Helvetica"/>
      </a:minorFont>
    </a:fontScheme>
    <a:fmtScheme name="Twi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1029</TotalTime>
  <Words>1650</Words>
  <Application>Microsoft Office PowerPoint</Application>
  <PresentationFormat>On-screen Show (4:3)</PresentationFormat>
  <Paragraphs>183</Paragraphs>
  <Slides>11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Calibri</vt:lpstr>
      <vt:lpstr>Corbel</vt:lpstr>
      <vt:lpstr>Gill Sans Light</vt:lpstr>
      <vt:lpstr>Montserrat ExtraBold</vt:lpstr>
      <vt:lpstr>Symbol</vt:lpstr>
      <vt:lpstr>Twilight</vt:lpstr>
      <vt:lpstr>Miami Rowing Club     Sponsorship Opportunities</vt:lpstr>
      <vt:lpstr>Why Sponsor?</vt:lpstr>
      <vt:lpstr>MRC Blue Blazer Gala March 15, 2025</vt:lpstr>
      <vt:lpstr>PowerPoint Presentation</vt:lpstr>
      <vt:lpstr>PowerPoint Presentation</vt:lpstr>
      <vt:lpstr>PowerPoint Presentation</vt:lpstr>
      <vt:lpstr>Awards Ceremony May 15, 2025</vt:lpstr>
      <vt:lpstr>PowerPoint Presentation</vt:lpstr>
      <vt:lpstr>PowerPoint Presentation</vt:lpstr>
      <vt:lpstr>Other Opportunities</vt:lpstr>
      <vt:lpstr>About Miami Rowing Club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Miami Rowing Club  Sponsorship Opportunities</dc:title>
  <dc:creator>Owner</dc:creator>
  <cp:lastModifiedBy>Cesar Herrera</cp:lastModifiedBy>
  <cp:revision>13</cp:revision>
  <dcterms:modified xsi:type="dcterms:W3CDTF">2025-03-06T02:51:07Z</dcterms:modified>
</cp:coreProperties>
</file>