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77" r:id="rId4"/>
    <p:sldId id="258" r:id="rId5"/>
    <p:sldId id="263" r:id="rId6"/>
    <p:sldId id="275" r:id="rId7"/>
    <p:sldId id="276" r:id="rId8"/>
    <p:sldId id="261" r:id="rId9"/>
    <p:sldId id="27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A95F0-1809-4CF3-A326-C827AD3A8F5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98317E-7C13-486B-879D-B8EBCC375524}">
      <dgm:prSet phldrT="[Text]"/>
      <dgm:spPr/>
      <dgm:t>
        <a:bodyPr/>
        <a:lstStyle/>
        <a:p>
          <a:r>
            <a:rPr lang="en-US" dirty="0"/>
            <a:t>YP Program</a:t>
          </a:r>
        </a:p>
      </dgm:t>
    </dgm:pt>
    <dgm:pt modelId="{53B80655-AFC7-486D-9791-ACF6015014F0}" type="parTrans" cxnId="{85E485C2-27E6-4D80-8A92-5DEAB901570E}">
      <dgm:prSet/>
      <dgm:spPr/>
      <dgm:t>
        <a:bodyPr/>
        <a:lstStyle/>
        <a:p>
          <a:endParaRPr lang="en-US"/>
        </a:p>
      </dgm:t>
    </dgm:pt>
    <dgm:pt modelId="{732797F2-F327-42EB-A25C-16F93E69CF77}" type="sibTrans" cxnId="{85E485C2-27E6-4D80-8A92-5DEAB901570E}">
      <dgm:prSet/>
      <dgm:spPr/>
      <dgm:t>
        <a:bodyPr/>
        <a:lstStyle/>
        <a:p>
          <a:endParaRPr lang="en-US"/>
        </a:p>
      </dgm:t>
    </dgm:pt>
    <dgm:pt modelId="{1C743065-5BCA-43C3-B1B2-42AE6393B7A9}">
      <dgm:prSet phldrT="[Text]"/>
      <dgm:spPr/>
      <dgm:t>
        <a:bodyPr/>
        <a:lstStyle/>
        <a:p>
          <a:r>
            <a:rPr lang="en-US" dirty="0"/>
            <a:t>Novice and Fresh Girls</a:t>
          </a:r>
        </a:p>
      </dgm:t>
    </dgm:pt>
    <dgm:pt modelId="{3C18AF27-269C-45D3-AABC-F9A54E839928}" type="parTrans" cxnId="{9A65FDF1-95C3-4695-B790-8ACEE4FAF922}">
      <dgm:prSet/>
      <dgm:spPr/>
      <dgm:t>
        <a:bodyPr/>
        <a:lstStyle/>
        <a:p>
          <a:endParaRPr lang="en-US" dirty="0"/>
        </a:p>
      </dgm:t>
    </dgm:pt>
    <dgm:pt modelId="{AF90DDA0-CBE9-4BAD-8842-3FA3AA6C93EB}" type="sibTrans" cxnId="{9A65FDF1-95C3-4695-B790-8ACEE4FAF922}">
      <dgm:prSet/>
      <dgm:spPr/>
      <dgm:t>
        <a:bodyPr/>
        <a:lstStyle/>
        <a:p>
          <a:endParaRPr lang="en-US"/>
        </a:p>
      </dgm:t>
    </dgm:pt>
    <dgm:pt modelId="{FD9555CD-1859-4E05-B44F-92A03604B622}">
      <dgm:prSet phldrT="[Text]"/>
      <dgm:spPr/>
      <dgm:t>
        <a:bodyPr/>
        <a:lstStyle/>
        <a:p>
          <a:r>
            <a:rPr lang="en-US" dirty="0"/>
            <a:t>Varsity Girls</a:t>
          </a:r>
        </a:p>
      </dgm:t>
    </dgm:pt>
    <dgm:pt modelId="{F60C1B1C-21AA-40F4-A229-B63ABF96C696}" type="parTrans" cxnId="{2AF27869-46AD-40CB-BCF3-E4DBDCE63EDA}">
      <dgm:prSet/>
      <dgm:spPr/>
      <dgm:t>
        <a:bodyPr/>
        <a:lstStyle/>
        <a:p>
          <a:endParaRPr lang="en-US"/>
        </a:p>
      </dgm:t>
    </dgm:pt>
    <dgm:pt modelId="{87892033-EC8E-443E-B53C-C7174DF504FC}" type="sibTrans" cxnId="{2AF27869-46AD-40CB-BCF3-E4DBDCE63EDA}">
      <dgm:prSet/>
      <dgm:spPr/>
      <dgm:t>
        <a:bodyPr/>
        <a:lstStyle/>
        <a:p>
          <a:endParaRPr lang="en-US"/>
        </a:p>
      </dgm:t>
    </dgm:pt>
    <dgm:pt modelId="{68AFF7F4-061E-4033-B91F-CF7EA0225CEF}">
      <dgm:prSet phldrT="[Text]" custLinFactNeighborX="-208" custLinFactNeighborY="3971"/>
      <dgm:spPr/>
      <dgm:t>
        <a:bodyPr/>
        <a:lstStyle/>
        <a:p>
          <a:endParaRPr lang="en-US" dirty="0"/>
        </a:p>
      </dgm:t>
    </dgm:pt>
    <dgm:pt modelId="{9A360490-9511-4D5B-A4C3-B040AF27822C}" type="parTrans" cxnId="{53D6D892-2F19-4C71-BA5A-AEFCD5AD4F74}">
      <dgm:prSet/>
      <dgm:spPr/>
      <dgm:t>
        <a:bodyPr/>
        <a:lstStyle/>
        <a:p>
          <a:endParaRPr lang="en-US"/>
        </a:p>
      </dgm:t>
    </dgm:pt>
    <dgm:pt modelId="{7AD537E6-9F0A-4519-8E83-82627EE0F7BB}" type="sibTrans" cxnId="{53D6D892-2F19-4C71-BA5A-AEFCD5AD4F74}">
      <dgm:prSet/>
      <dgm:spPr/>
      <dgm:t>
        <a:bodyPr/>
        <a:lstStyle/>
        <a:p>
          <a:endParaRPr lang="en-US"/>
        </a:p>
      </dgm:t>
    </dgm:pt>
    <dgm:pt modelId="{4BA03DA3-8F14-4CEC-BF47-448F74E26386}">
      <dgm:prSet phldrT="[Text]"/>
      <dgm:spPr/>
      <dgm:t>
        <a:bodyPr/>
        <a:lstStyle/>
        <a:p>
          <a:r>
            <a:rPr lang="en-US" dirty="0"/>
            <a:t>Varsity  Boys</a:t>
          </a:r>
        </a:p>
      </dgm:t>
    </dgm:pt>
    <dgm:pt modelId="{3469F093-7E77-437D-ACB6-BB74A21F2357}" type="parTrans" cxnId="{7D8682D7-5CAB-401B-AD0A-147AD431997D}">
      <dgm:prSet/>
      <dgm:spPr/>
      <dgm:t>
        <a:bodyPr/>
        <a:lstStyle/>
        <a:p>
          <a:endParaRPr lang="en-US"/>
        </a:p>
      </dgm:t>
    </dgm:pt>
    <dgm:pt modelId="{516769BD-B99D-453A-9960-1A7C09392B58}" type="sibTrans" cxnId="{7D8682D7-5CAB-401B-AD0A-147AD431997D}">
      <dgm:prSet/>
      <dgm:spPr/>
      <dgm:t>
        <a:bodyPr/>
        <a:lstStyle/>
        <a:p>
          <a:endParaRPr lang="en-US"/>
        </a:p>
      </dgm:t>
    </dgm:pt>
    <dgm:pt modelId="{3C6A220C-5937-4280-8008-ABF35CD1684E}">
      <dgm:prSet phldrT="[Text]"/>
      <dgm:spPr/>
      <dgm:t>
        <a:bodyPr/>
        <a:lstStyle/>
        <a:p>
          <a:r>
            <a:rPr lang="en-US" dirty="0"/>
            <a:t>Novice and Fresh Boys</a:t>
          </a:r>
        </a:p>
      </dgm:t>
    </dgm:pt>
    <dgm:pt modelId="{A45C0B2C-B275-4911-9153-894B944C470C}" type="parTrans" cxnId="{B9CADBDB-7B49-44AF-8003-330C100EC0DA}">
      <dgm:prSet/>
      <dgm:spPr/>
      <dgm:t>
        <a:bodyPr/>
        <a:lstStyle/>
        <a:p>
          <a:endParaRPr lang="en-US"/>
        </a:p>
      </dgm:t>
    </dgm:pt>
    <dgm:pt modelId="{2BD48296-9053-44B6-B009-7D26F5EE49AD}" type="sibTrans" cxnId="{B9CADBDB-7B49-44AF-8003-330C100EC0DA}">
      <dgm:prSet/>
      <dgm:spPr/>
      <dgm:t>
        <a:bodyPr/>
        <a:lstStyle/>
        <a:p>
          <a:endParaRPr lang="en-US"/>
        </a:p>
      </dgm:t>
    </dgm:pt>
    <dgm:pt modelId="{8B6A0A25-EED4-46D0-818A-C45A1A5BAC3D}">
      <dgm:prSet phldrT="[Text]"/>
      <dgm:spPr/>
      <dgm:t>
        <a:bodyPr/>
        <a:lstStyle/>
        <a:p>
          <a:r>
            <a:rPr lang="en-US" dirty="0"/>
            <a:t>Middle School Program</a:t>
          </a:r>
        </a:p>
      </dgm:t>
    </dgm:pt>
    <dgm:pt modelId="{91BAE4F8-2959-4C39-99EB-3391CC3700EA}" type="parTrans" cxnId="{2B8AB5DD-2BBC-473F-ADE9-B790DAAC8B57}">
      <dgm:prSet/>
      <dgm:spPr/>
      <dgm:t>
        <a:bodyPr/>
        <a:lstStyle/>
        <a:p>
          <a:endParaRPr lang="en-US"/>
        </a:p>
      </dgm:t>
    </dgm:pt>
    <dgm:pt modelId="{A228B557-4287-4930-9DBE-19C2388AC821}" type="sibTrans" cxnId="{2B8AB5DD-2BBC-473F-ADE9-B790DAAC8B57}">
      <dgm:prSet/>
      <dgm:spPr/>
      <dgm:t>
        <a:bodyPr/>
        <a:lstStyle/>
        <a:p>
          <a:endParaRPr lang="en-US"/>
        </a:p>
      </dgm:t>
    </dgm:pt>
    <dgm:pt modelId="{4BC24E53-BBC4-4A57-99BB-1C80D8311F4E}">
      <dgm:prSet phldrT="[Text]"/>
      <dgm:spPr/>
      <dgm:t>
        <a:bodyPr/>
        <a:lstStyle/>
        <a:p>
          <a:r>
            <a:rPr lang="en-US" dirty="0"/>
            <a:t>Elite Camp </a:t>
          </a:r>
        </a:p>
      </dgm:t>
    </dgm:pt>
    <dgm:pt modelId="{8CB0FCDD-9523-4C90-91E0-FF13DBC0A97F}" type="parTrans" cxnId="{9CC5B402-6E9A-4001-BD48-BE074B0FB36D}">
      <dgm:prSet/>
      <dgm:spPr/>
      <dgm:t>
        <a:bodyPr/>
        <a:lstStyle/>
        <a:p>
          <a:endParaRPr lang="en-US"/>
        </a:p>
      </dgm:t>
    </dgm:pt>
    <dgm:pt modelId="{0F6A7ADC-FD9B-4849-BF2D-BF8242700AC4}" type="sibTrans" cxnId="{9CC5B402-6E9A-4001-BD48-BE074B0FB36D}">
      <dgm:prSet/>
      <dgm:spPr/>
      <dgm:t>
        <a:bodyPr/>
        <a:lstStyle/>
        <a:p>
          <a:endParaRPr lang="en-US"/>
        </a:p>
      </dgm:t>
    </dgm:pt>
    <dgm:pt modelId="{6949149D-501F-46B2-AB6C-168E47D8DAD7}">
      <dgm:prSet phldrT="[Text]"/>
      <dgm:spPr/>
      <dgm:t>
        <a:bodyPr/>
        <a:lstStyle/>
        <a:p>
          <a:r>
            <a:rPr lang="en-US" dirty="0"/>
            <a:t>Sculling Camp</a:t>
          </a:r>
        </a:p>
        <a:p>
          <a:endParaRPr lang="en-US" dirty="0"/>
        </a:p>
      </dgm:t>
    </dgm:pt>
    <dgm:pt modelId="{F6CB714D-62F5-4E54-9713-636D2E35317C}" type="parTrans" cxnId="{1040675B-07AD-4D42-8E6B-4B6B786CBBB5}">
      <dgm:prSet/>
      <dgm:spPr/>
      <dgm:t>
        <a:bodyPr/>
        <a:lstStyle/>
        <a:p>
          <a:endParaRPr lang="en-US"/>
        </a:p>
      </dgm:t>
    </dgm:pt>
    <dgm:pt modelId="{391FCED8-0A9B-4709-8B44-EC4D468753B4}" type="sibTrans" cxnId="{1040675B-07AD-4D42-8E6B-4B6B786CBBB5}">
      <dgm:prSet/>
      <dgm:spPr/>
      <dgm:t>
        <a:bodyPr/>
        <a:lstStyle/>
        <a:p>
          <a:endParaRPr lang="en-US"/>
        </a:p>
      </dgm:t>
    </dgm:pt>
    <dgm:pt modelId="{B17B1C65-E498-43D0-BE5A-0C598BE00A8D}" type="pres">
      <dgm:prSet presAssocID="{A4BA95F0-1809-4CF3-A326-C827AD3A8F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79F83B-8A79-4DA1-8F07-0FED894488E8}" type="pres">
      <dgm:prSet presAssocID="{0898317E-7C13-486B-879D-B8EBCC375524}" presName="centerShape" presStyleLbl="node0" presStyleIdx="0" presStyleCnt="1" custLinFactNeighborX="-208" custLinFactNeighborY="3971"/>
      <dgm:spPr/>
    </dgm:pt>
    <dgm:pt modelId="{4409344E-C188-4534-80C7-302F1CB7A12E}" type="pres">
      <dgm:prSet presAssocID="{3C18AF27-269C-45D3-AABC-F9A54E839928}" presName="parTrans" presStyleLbl="bgSibTrans2D1" presStyleIdx="0" presStyleCnt="7"/>
      <dgm:spPr/>
    </dgm:pt>
    <dgm:pt modelId="{23587926-4E1D-4935-A102-03184BB77D52}" type="pres">
      <dgm:prSet presAssocID="{1C743065-5BCA-43C3-B1B2-42AE6393B7A9}" presName="node" presStyleLbl="node1" presStyleIdx="0" presStyleCnt="7">
        <dgm:presLayoutVars>
          <dgm:bulletEnabled val="1"/>
        </dgm:presLayoutVars>
      </dgm:prSet>
      <dgm:spPr/>
    </dgm:pt>
    <dgm:pt modelId="{4BDD04F5-BB46-403F-8BAF-F129DAC21203}" type="pres">
      <dgm:prSet presAssocID="{F60C1B1C-21AA-40F4-A229-B63ABF96C696}" presName="parTrans" presStyleLbl="bgSibTrans2D1" presStyleIdx="1" presStyleCnt="7"/>
      <dgm:spPr/>
    </dgm:pt>
    <dgm:pt modelId="{40D2755B-93C6-4BBC-9ED4-7AB8566D7D14}" type="pres">
      <dgm:prSet presAssocID="{FD9555CD-1859-4E05-B44F-92A03604B622}" presName="node" presStyleLbl="node1" presStyleIdx="1" presStyleCnt="7">
        <dgm:presLayoutVars>
          <dgm:bulletEnabled val="1"/>
        </dgm:presLayoutVars>
      </dgm:prSet>
      <dgm:spPr/>
    </dgm:pt>
    <dgm:pt modelId="{D3A48681-5B10-4FFD-8AC6-6C8A9A4273CA}" type="pres">
      <dgm:prSet presAssocID="{3469F093-7E77-437D-ACB6-BB74A21F2357}" presName="parTrans" presStyleLbl="bgSibTrans2D1" presStyleIdx="2" presStyleCnt="7"/>
      <dgm:spPr/>
    </dgm:pt>
    <dgm:pt modelId="{F693C9D0-1CE5-4B18-9D9A-EB308F9F99F6}" type="pres">
      <dgm:prSet presAssocID="{4BA03DA3-8F14-4CEC-BF47-448F74E26386}" presName="node" presStyleLbl="node1" presStyleIdx="2" presStyleCnt="7">
        <dgm:presLayoutVars>
          <dgm:bulletEnabled val="1"/>
        </dgm:presLayoutVars>
      </dgm:prSet>
      <dgm:spPr/>
    </dgm:pt>
    <dgm:pt modelId="{660F7165-F5C2-491A-8A3B-6B39D28FB08F}" type="pres">
      <dgm:prSet presAssocID="{A45C0B2C-B275-4911-9153-894B944C470C}" presName="parTrans" presStyleLbl="bgSibTrans2D1" presStyleIdx="3" presStyleCnt="7"/>
      <dgm:spPr/>
    </dgm:pt>
    <dgm:pt modelId="{C0631F22-F14B-4CC9-B431-1C96ADC36D33}" type="pres">
      <dgm:prSet presAssocID="{3C6A220C-5937-4280-8008-ABF35CD1684E}" presName="node" presStyleLbl="node1" presStyleIdx="3" presStyleCnt="7">
        <dgm:presLayoutVars>
          <dgm:bulletEnabled val="1"/>
        </dgm:presLayoutVars>
      </dgm:prSet>
      <dgm:spPr/>
    </dgm:pt>
    <dgm:pt modelId="{2275EF6C-64B0-4BB2-BBA1-10EA03E90D47}" type="pres">
      <dgm:prSet presAssocID="{91BAE4F8-2959-4C39-99EB-3391CC3700EA}" presName="parTrans" presStyleLbl="bgSibTrans2D1" presStyleIdx="4" presStyleCnt="7"/>
      <dgm:spPr/>
    </dgm:pt>
    <dgm:pt modelId="{45310FD9-C89F-4765-A7A3-F5EE5AB57DBB}" type="pres">
      <dgm:prSet presAssocID="{8B6A0A25-EED4-46D0-818A-C45A1A5BAC3D}" presName="node" presStyleLbl="node1" presStyleIdx="4" presStyleCnt="7">
        <dgm:presLayoutVars>
          <dgm:bulletEnabled val="1"/>
        </dgm:presLayoutVars>
      </dgm:prSet>
      <dgm:spPr/>
    </dgm:pt>
    <dgm:pt modelId="{BE43E7CA-6589-48FE-8B7C-C2C6ADA70971}" type="pres">
      <dgm:prSet presAssocID="{8CB0FCDD-9523-4C90-91E0-FF13DBC0A97F}" presName="parTrans" presStyleLbl="bgSibTrans2D1" presStyleIdx="5" presStyleCnt="7"/>
      <dgm:spPr/>
    </dgm:pt>
    <dgm:pt modelId="{4D067F65-20E6-4474-A670-9AB9DA1800E1}" type="pres">
      <dgm:prSet presAssocID="{4BC24E53-BBC4-4A57-99BB-1C80D8311F4E}" presName="node" presStyleLbl="node1" presStyleIdx="5" presStyleCnt="7">
        <dgm:presLayoutVars>
          <dgm:bulletEnabled val="1"/>
        </dgm:presLayoutVars>
      </dgm:prSet>
      <dgm:spPr/>
    </dgm:pt>
    <dgm:pt modelId="{241A13C0-8796-4305-8D71-1F9A0D908914}" type="pres">
      <dgm:prSet presAssocID="{F6CB714D-62F5-4E54-9713-636D2E35317C}" presName="parTrans" presStyleLbl="bgSibTrans2D1" presStyleIdx="6" presStyleCnt="7"/>
      <dgm:spPr/>
    </dgm:pt>
    <dgm:pt modelId="{ED73BDB8-F4BC-4F7F-8874-524A2D5FA563}" type="pres">
      <dgm:prSet presAssocID="{6949149D-501F-46B2-AB6C-168E47D8DAD7}" presName="node" presStyleLbl="node1" presStyleIdx="6" presStyleCnt="7">
        <dgm:presLayoutVars>
          <dgm:bulletEnabled val="1"/>
        </dgm:presLayoutVars>
      </dgm:prSet>
      <dgm:spPr/>
    </dgm:pt>
  </dgm:ptLst>
  <dgm:cxnLst>
    <dgm:cxn modelId="{9CC5B402-6E9A-4001-BD48-BE074B0FB36D}" srcId="{0898317E-7C13-486B-879D-B8EBCC375524}" destId="{4BC24E53-BBC4-4A57-99BB-1C80D8311F4E}" srcOrd="5" destOrd="0" parTransId="{8CB0FCDD-9523-4C90-91E0-FF13DBC0A97F}" sibTransId="{0F6A7ADC-FD9B-4849-BF2D-BF8242700AC4}"/>
    <dgm:cxn modelId="{1D70AC04-9A92-4314-A6A0-412B98FDA1A8}" type="presOf" srcId="{A4BA95F0-1809-4CF3-A326-C827AD3A8F55}" destId="{B17B1C65-E498-43D0-BE5A-0C598BE00A8D}" srcOrd="0" destOrd="0" presId="urn:microsoft.com/office/officeart/2005/8/layout/radial4"/>
    <dgm:cxn modelId="{74343823-5E63-4435-AC98-909917902EE1}" type="presOf" srcId="{3C18AF27-269C-45D3-AABC-F9A54E839928}" destId="{4409344E-C188-4534-80C7-302F1CB7A12E}" srcOrd="0" destOrd="0" presId="urn:microsoft.com/office/officeart/2005/8/layout/radial4"/>
    <dgm:cxn modelId="{42FB0B31-F92F-42A3-83DD-63275855A4BB}" type="presOf" srcId="{1C743065-5BCA-43C3-B1B2-42AE6393B7A9}" destId="{23587926-4E1D-4935-A102-03184BB77D52}" srcOrd="0" destOrd="0" presId="urn:microsoft.com/office/officeart/2005/8/layout/radial4"/>
    <dgm:cxn modelId="{A86EF23A-AB45-4DEF-B172-9169BE0F6424}" type="presOf" srcId="{6949149D-501F-46B2-AB6C-168E47D8DAD7}" destId="{ED73BDB8-F4BC-4F7F-8874-524A2D5FA563}" srcOrd="0" destOrd="0" presId="urn:microsoft.com/office/officeart/2005/8/layout/radial4"/>
    <dgm:cxn modelId="{1040675B-07AD-4D42-8E6B-4B6B786CBBB5}" srcId="{0898317E-7C13-486B-879D-B8EBCC375524}" destId="{6949149D-501F-46B2-AB6C-168E47D8DAD7}" srcOrd="6" destOrd="0" parTransId="{F6CB714D-62F5-4E54-9713-636D2E35317C}" sibTransId="{391FCED8-0A9B-4709-8B44-EC4D468753B4}"/>
    <dgm:cxn modelId="{EECC6E68-9D66-42D4-BE3C-9BCC743C5A43}" type="presOf" srcId="{8B6A0A25-EED4-46D0-818A-C45A1A5BAC3D}" destId="{45310FD9-C89F-4765-A7A3-F5EE5AB57DBB}" srcOrd="0" destOrd="0" presId="urn:microsoft.com/office/officeart/2005/8/layout/radial4"/>
    <dgm:cxn modelId="{2AF27869-46AD-40CB-BCF3-E4DBDCE63EDA}" srcId="{0898317E-7C13-486B-879D-B8EBCC375524}" destId="{FD9555CD-1859-4E05-B44F-92A03604B622}" srcOrd="1" destOrd="0" parTransId="{F60C1B1C-21AA-40F4-A229-B63ABF96C696}" sibTransId="{87892033-EC8E-443E-B53C-C7174DF504FC}"/>
    <dgm:cxn modelId="{4753F769-AB2F-479B-8AE4-5836CBA935EC}" type="presOf" srcId="{4BC24E53-BBC4-4A57-99BB-1C80D8311F4E}" destId="{4D067F65-20E6-4474-A670-9AB9DA1800E1}" srcOrd="0" destOrd="0" presId="urn:microsoft.com/office/officeart/2005/8/layout/radial4"/>
    <dgm:cxn modelId="{9423007B-9185-47D1-AEEA-C54AEE2551F8}" type="presOf" srcId="{FD9555CD-1859-4E05-B44F-92A03604B622}" destId="{40D2755B-93C6-4BBC-9ED4-7AB8566D7D14}" srcOrd="0" destOrd="0" presId="urn:microsoft.com/office/officeart/2005/8/layout/radial4"/>
    <dgm:cxn modelId="{53D6D892-2F19-4C71-BA5A-AEFCD5AD4F74}" srcId="{A4BA95F0-1809-4CF3-A326-C827AD3A8F55}" destId="{68AFF7F4-061E-4033-B91F-CF7EA0225CEF}" srcOrd="1" destOrd="0" parTransId="{9A360490-9511-4D5B-A4C3-B040AF27822C}" sibTransId="{7AD537E6-9F0A-4519-8E83-82627EE0F7BB}"/>
    <dgm:cxn modelId="{C688A2AC-A834-44F8-ADE8-7DF05F2E31F1}" type="presOf" srcId="{F6CB714D-62F5-4E54-9713-636D2E35317C}" destId="{241A13C0-8796-4305-8D71-1F9A0D908914}" srcOrd="0" destOrd="0" presId="urn:microsoft.com/office/officeart/2005/8/layout/radial4"/>
    <dgm:cxn modelId="{591D77AF-B45C-4538-A46B-A196574A74B3}" type="presOf" srcId="{91BAE4F8-2959-4C39-99EB-3391CC3700EA}" destId="{2275EF6C-64B0-4BB2-BBA1-10EA03E90D47}" srcOrd="0" destOrd="0" presId="urn:microsoft.com/office/officeart/2005/8/layout/radial4"/>
    <dgm:cxn modelId="{85E485C2-27E6-4D80-8A92-5DEAB901570E}" srcId="{A4BA95F0-1809-4CF3-A326-C827AD3A8F55}" destId="{0898317E-7C13-486B-879D-B8EBCC375524}" srcOrd="0" destOrd="0" parTransId="{53B80655-AFC7-486D-9791-ACF6015014F0}" sibTransId="{732797F2-F327-42EB-A25C-16F93E69CF77}"/>
    <dgm:cxn modelId="{FCE4A9CA-B5E5-4E56-80DA-81F0F5A5A3E9}" type="presOf" srcId="{A45C0B2C-B275-4911-9153-894B944C470C}" destId="{660F7165-F5C2-491A-8A3B-6B39D28FB08F}" srcOrd="0" destOrd="0" presId="urn:microsoft.com/office/officeart/2005/8/layout/radial4"/>
    <dgm:cxn modelId="{7D8682D7-5CAB-401B-AD0A-147AD431997D}" srcId="{0898317E-7C13-486B-879D-B8EBCC375524}" destId="{4BA03DA3-8F14-4CEC-BF47-448F74E26386}" srcOrd="2" destOrd="0" parTransId="{3469F093-7E77-437D-ACB6-BB74A21F2357}" sibTransId="{516769BD-B99D-453A-9960-1A7C09392B58}"/>
    <dgm:cxn modelId="{B9CADBDB-7B49-44AF-8003-330C100EC0DA}" srcId="{0898317E-7C13-486B-879D-B8EBCC375524}" destId="{3C6A220C-5937-4280-8008-ABF35CD1684E}" srcOrd="3" destOrd="0" parTransId="{A45C0B2C-B275-4911-9153-894B944C470C}" sibTransId="{2BD48296-9053-44B6-B009-7D26F5EE49AD}"/>
    <dgm:cxn modelId="{2B8AB5DD-2BBC-473F-ADE9-B790DAAC8B57}" srcId="{0898317E-7C13-486B-879D-B8EBCC375524}" destId="{8B6A0A25-EED4-46D0-818A-C45A1A5BAC3D}" srcOrd="4" destOrd="0" parTransId="{91BAE4F8-2959-4C39-99EB-3391CC3700EA}" sibTransId="{A228B557-4287-4930-9DBE-19C2388AC821}"/>
    <dgm:cxn modelId="{BA85B3E5-BA1E-4156-95DC-DA7BA79C3488}" type="presOf" srcId="{3C6A220C-5937-4280-8008-ABF35CD1684E}" destId="{C0631F22-F14B-4CC9-B431-1C96ADC36D33}" srcOrd="0" destOrd="0" presId="urn:microsoft.com/office/officeart/2005/8/layout/radial4"/>
    <dgm:cxn modelId="{C18A9FEB-2933-4A71-8BED-F6E4C0762389}" type="presOf" srcId="{8CB0FCDD-9523-4C90-91E0-FF13DBC0A97F}" destId="{BE43E7CA-6589-48FE-8B7C-C2C6ADA70971}" srcOrd="0" destOrd="0" presId="urn:microsoft.com/office/officeart/2005/8/layout/radial4"/>
    <dgm:cxn modelId="{2F4937F1-6F08-4553-8C2A-EA5A49ADDFA5}" type="presOf" srcId="{0898317E-7C13-486B-879D-B8EBCC375524}" destId="{D879F83B-8A79-4DA1-8F07-0FED894488E8}" srcOrd="0" destOrd="0" presId="urn:microsoft.com/office/officeart/2005/8/layout/radial4"/>
    <dgm:cxn modelId="{9A65FDF1-95C3-4695-B790-8ACEE4FAF922}" srcId="{0898317E-7C13-486B-879D-B8EBCC375524}" destId="{1C743065-5BCA-43C3-B1B2-42AE6393B7A9}" srcOrd="0" destOrd="0" parTransId="{3C18AF27-269C-45D3-AABC-F9A54E839928}" sibTransId="{AF90DDA0-CBE9-4BAD-8842-3FA3AA6C93EB}"/>
    <dgm:cxn modelId="{B1B790F7-258F-4AE9-9F2B-5A9907E406D9}" type="presOf" srcId="{F60C1B1C-21AA-40F4-A229-B63ABF96C696}" destId="{4BDD04F5-BB46-403F-8BAF-F129DAC21203}" srcOrd="0" destOrd="0" presId="urn:microsoft.com/office/officeart/2005/8/layout/radial4"/>
    <dgm:cxn modelId="{7B5F0AF9-B045-4310-B28F-03737A5CF02C}" type="presOf" srcId="{3469F093-7E77-437D-ACB6-BB74A21F2357}" destId="{D3A48681-5B10-4FFD-8AC6-6C8A9A4273CA}" srcOrd="0" destOrd="0" presId="urn:microsoft.com/office/officeart/2005/8/layout/radial4"/>
    <dgm:cxn modelId="{349994FB-21A3-4534-901F-DA76E97EA430}" type="presOf" srcId="{4BA03DA3-8F14-4CEC-BF47-448F74E26386}" destId="{F693C9D0-1CE5-4B18-9D9A-EB308F9F99F6}" srcOrd="0" destOrd="0" presId="urn:microsoft.com/office/officeart/2005/8/layout/radial4"/>
    <dgm:cxn modelId="{97434D15-5552-4374-BA07-F95574CD2B18}" type="presParOf" srcId="{B17B1C65-E498-43D0-BE5A-0C598BE00A8D}" destId="{D879F83B-8A79-4DA1-8F07-0FED894488E8}" srcOrd="0" destOrd="0" presId="urn:microsoft.com/office/officeart/2005/8/layout/radial4"/>
    <dgm:cxn modelId="{46B13179-F015-44E0-89F6-3E7735C31F42}" type="presParOf" srcId="{B17B1C65-E498-43D0-BE5A-0C598BE00A8D}" destId="{4409344E-C188-4534-80C7-302F1CB7A12E}" srcOrd="1" destOrd="0" presId="urn:microsoft.com/office/officeart/2005/8/layout/radial4"/>
    <dgm:cxn modelId="{1AE7C2F2-95B8-4963-B65F-DC04661E99CE}" type="presParOf" srcId="{B17B1C65-E498-43D0-BE5A-0C598BE00A8D}" destId="{23587926-4E1D-4935-A102-03184BB77D52}" srcOrd="2" destOrd="0" presId="urn:microsoft.com/office/officeart/2005/8/layout/radial4"/>
    <dgm:cxn modelId="{075CE04E-3689-4DD5-AA29-93B4F9EF58A1}" type="presParOf" srcId="{B17B1C65-E498-43D0-BE5A-0C598BE00A8D}" destId="{4BDD04F5-BB46-403F-8BAF-F129DAC21203}" srcOrd="3" destOrd="0" presId="urn:microsoft.com/office/officeart/2005/8/layout/radial4"/>
    <dgm:cxn modelId="{1FB80539-F683-4526-A0CE-CA00D66AE050}" type="presParOf" srcId="{B17B1C65-E498-43D0-BE5A-0C598BE00A8D}" destId="{40D2755B-93C6-4BBC-9ED4-7AB8566D7D14}" srcOrd="4" destOrd="0" presId="urn:microsoft.com/office/officeart/2005/8/layout/radial4"/>
    <dgm:cxn modelId="{D9633FBA-8A9A-4AA7-804E-B4E1D43B96C1}" type="presParOf" srcId="{B17B1C65-E498-43D0-BE5A-0C598BE00A8D}" destId="{D3A48681-5B10-4FFD-8AC6-6C8A9A4273CA}" srcOrd="5" destOrd="0" presId="urn:microsoft.com/office/officeart/2005/8/layout/radial4"/>
    <dgm:cxn modelId="{71BD89DA-5E35-4FF2-B499-0524294C7B26}" type="presParOf" srcId="{B17B1C65-E498-43D0-BE5A-0C598BE00A8D}" destId="{F693C9D0-1CE5-4B18-9D9A-EB308F9F99F6}" srcOrd="6" destOrd="0" presId="urn:microsoft.com/office/officeart/2005/8/layout/radial4"/>
    <dgm:cxn modelId="{529AA0A0-88EB-45D8-A5C7-21EF3D008914}" type="presParOf" srcId="{B17B1C65-E498-43D0-BE5A-0C598BE00A8D}" destId="{660F7165-F5C2-491A-8A3B-6B39D28FB08F}" srcOrd="7" destOrd="0" presId="urn:microsoft.com/office/officeart/2005/8/layout/radial4"/>
    <dgm:cxn modelId="{41DBC052-27A1-4B46-851C-80FC003E5D05}" type="presParOf" srcId="{B17B1C65-E498-43D0-BE5A-0C598BE00A8D}" destId="{C0631F22-F14B-4CC9-B431-1C96ADC36D33}" srcOrd="8" destOrd="0" presId="urn:microsoft.com/office/officeart/2005/8/layout/radial4"/>
    <dgm:cxn modelId="{4264DA65-EE0B-4B9E-B921-44826503571B}" type="presParOf" srcId="{B17B1C65-E498-43D0-BE5A-0C598BE00A8D}" destId="{2275EF6C-64B0-4BB2-BBA1-10EA03E90D47}" srcOrd="9" destOrd="0" presId="urn:microsoft.com/office/officeart/2005/8/layout/radial4"/>
    <dgm:cxn modelId="{4C9EF587-DAB9-40CC-A66D-CFA5612AC095}" type="presParOf" srcId="{B17B1C65-E498-43D0-BE5A-0C598BE00A8D}" destId="{45310FD9-C89F-4765-A7A3-F5EE5AB57DBB}" srcOrd="10" destOrd="0" presId="urn:microsoft.com/office/officeart/2005/8/layout/radial4"/>
    <dgm:cxn modelId="{C4EDE035-1D13-4C6B-B184-6173543384D7}" type="presParOf" srcId="{B17B1C65-E498-43D0-BE5A-0C598BE00A8D}" destId="{BE43E7CA-6589-48FE-8B7C-C2C6ADA70971}" srcOrd="11" destOrd="0" presId="urn:microsoft.com/office/officeart/2005/8/layout/radial4"/>
    <dgm:cxn modelId="{85C610F3-546B-4200-9172-69AF5BDBF469}" type="presParOf" srcId="{B17B1C65-E498-43D0-BE5A-0C598BE00A8D}" destId="{4D067F65-20E6-4474-A670-9AB9DA1800E1}" srcOrd="12" destOrd="0" presId="urn:microsoft.com/office/officeart/2005/8/layout/radial4"/>
    <dgm:cxn modelId="{302839D9-14D7-400D-BA11-8E526065E935}" type="presParOf" srcId="{B17B1C65-E498-43D0-BE5A-0C598BE00A8D}" destId="{241A13C0-8796-4305-8D71-1F9A0D908914}" srcOrd="13" destOrd="0" presId="urn:microsoft.com/office/officeart/2005/8/layout/radial4"/>
    <dgm:cxn modelId="{A6F71F5D-C2A1-497C-8652-498B6AA358A1}" type="presParOf" srcId="{B17B1C65-E498-43D0-BE5A-0C598BE00A8D}" destId="{ED73BDB8-F4BC-4F7F-8874-524A2D5FA56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64AB4-877E-4D6D-B657-E8B0E4DCF8E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F6A92-F28C-450E-AA5F-8B282EFD33DC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10000"/>
                </a:schemeClr>
              </a:solidFill>
            </a:rPr>
            <a:t>Middle School</a:t>
          </a:r>
        </a:p>
        <a:p>
          <a:r>
            <a:rPr lang="en-US" sz="2000" b="1" dirty="0">
              <a:solidFill>
                <a:schemeClr val="bg2">
                  <a:lumMod val="10000"/>
                </a:schemeClr>
              </a:solidFill>
            </a:rPr>
            <a:t>First Section </a:t>
          </a:r>
        </a:p>
        <a:p>
          <a:r>
            <a:rPr lang="en-US" sz="2000" b="1" dirty="0">
              <a:solidFill>
                <a:schemeClr val="bg2">
                  <a:lumMod val="10000"/>
                </a:schemeClr>
              </a:solidFill>
            </a:rPr>
            <a:t>Sept 4 to Dec 14</a:t>
          </a:r>
        </a:p>
        <a:p>
          <a:r>
            <a:rPr lang="en-US" sz="2000" b="1" dirty="0">
              <a:solidFill>
                <a:schemeClr val="bg2">
                  <a:lumMod val="10000"/>
                </a:schemeClr>
              </a:solidFill>
            </a:rPr>
            <a:t>Mo/Tu/Wed/Thu</a:t>
          </a:r>
        </a:p>
      </dgm:t>
    </dgm:pt>
    <dgm:pt modelId="{4E58A4D1-2C49-4029-8D3E-5801F116509B}" type="parTrans" cxnId="{3933C86F-F818-40D9-9380-49DF932F838D}">
      <dgm:prSet/>
      <dgm:spPr/>
      <dgm:t>
        <a:bodyPr/>
        <a:lstStyle/>
        <a:p>
          <a:endParaRPr lang="en-US"/>
        </a:p>
      </dgm:t>
    </dgm:pt>
    <dgm:pt modelId="{078D87FF-A453-40A4-9841-3DE8406E3A13}" type="sibTrans" cxnId="{3933C86F-F818-40D9-9380-49DF932F838D}">
      <dgm:prSet/>
      <dgm:spPr/>
      <dgm:t>
        <a:bodyPr/>
        <a:lstStyle/>
        <a:p>
          <a:endParaRPr lang="en-US"/>
        </a:p>
      </dgm:t>
    </dgm:pt>
    <dgm:pt modelId="{9329AC80-2306-4A40-A054-C46508D6E898}">
      <dgm:prSet phldrT="[Text]"/>
      <dgm:spPr/>
      <dgm:t>
        <a:bodyPr/>
        <a:lstStyle/>
        <a:p>
          <a:r>
            <a:rPr lang="en-US" b="1" dirty="0"/>
            <a:t>Time: </a:t>
          </a:r>
          <a:br>
            <a:rPr lang="en-US" b="1" dirty="0"/>
          </a:br>
          <a:r>
            <a:rPr lang="en-US" b="1" dirty="0"/>
            <a:t>4:30 to 6:30</a:t>
          </a:r>
        </a:p>
        <a:p>
          <a:r>
            <a:rPr lang="en-US" b="1" dirty="0"/>
            <a:t>2 days per week</a:t>
          </a:r>
        </a:p>
      </dgm:t>
    </dgm:pt>
    <dgm:pt modelId="{41D0AC01-FC09-4D08-9453-1E4B1F178683}" type="parTrans" cxnId="{BA731032-177F-4FA0-8EF8-2495DF0447E1}">
      <dgm:prSet/>
      <dgm:spPr/>
      <dgm:t>
        <a:bodyPr/>
        <a:lstStyle/>
        <a:p>
          <a:endParaRPr lang="en-US"/>
        </a:p>
      </dgm:t>
    </dgm:pt>
    <dgm:pt modelId="{40D70492-3B5F-4456-BDAE-900029326CBC}" type="sibTrans" cxnId="{BA731032-177F-4FA0-8EF8-2495DF0447E1}">
      <dgm:prSet/>
      <dgm:spPr/>
      <dgm:t>
        <a:bodyPr/>
        <a:lstStyle/>
        <a:p>
          <a:endParaRPr lang="en-US"/>
        </a:p>
      </dgm:t>
    </dgm:pt>
    <dgm:pt modelId="{1E3AC763-F096-45B9-9D5A-B483962A0359}">
      <dgm:prSet phldrT="[Text]"/>
      <dgm:spPr/>
      <dgm:t>
        <a:bodyPr/>
        <a:lstStyle/>
        <a:p>
          <a:r>
            <a:rPr lang="en-US" b="1" dirty="0"/>
            <a:t>Coach:</a:t>
          </a:r>
        </a:p>
        <a:p>
          <a:r>
            <a:rPr lang="en-US" b="1" dirty="0"/>
            <a:t>XAVIER AND ALENA</a:t>
          </a:r>
        </a:p>
      </dgm:t>
    </dgm:pt>
    <dgm:pt modelId="{D5E65615-4B81-4B8E-8DEA-C97B66083175}" type="parTrans" cxnId="{5317D3F7-8BC6-4EE4-843E-85F991EDF6E6}">
      <dgm:prSet/>
      <dgm:spPr/>
      <dgm:t>
        <a:bodyPr/>
        <a:lstStyle/>
        <a:p>
          <a:endParaRPr lang="en-US"/>
        </a:p>
      </dgm:t>
    </dgm:pt>
    <dgm:pt modelId="{74EBD2A6-174A-4EF7-BC8A-1D9A89909D97}" type="sibTrans" cxnId="{5317D3F7-8BC6-4EE4-843E-85F991EDF6E6}">
      <dgm:prSet/>
      <dgm:spPr/>
      <dgm:t>
        <a:bodyPr/>
        <a:lstStyle/>
        <a:p>
          <a:endParaRPr lang="en-US"/>
        </a:p>
      </dgm:t>
    </dgm:pt>
    <dgm:pt modelId="{E61D9B97-E6EE-4F97-91F1-595559B676DE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10000"/>
                </a:schemeClr>
              </a:solidFill>
            </a:rPr>
            <a:t>Middle School</a:t>
          </a:r>
        </a:p>
        <a:p>
          <a:r>
            <a:rPr lang="en-US" sz="2000" b="1" dirty="0">
              <a:solidFill>
                <a:schemeClr val="bg2">
                  <a:lumMod val="10000"/>
                </a:schemeClr>
              </a:solidFill>
            </a:rPr>
            <a:t>Second  Section </a:t>
          </a:r>
        </a:p>
        <a:p>
          <a:r>
            <a:rPr lang="en-US" sz="2000" b="1" dirty="0">
              <a:solidFill>
                <a:schemeClr val="bg2">
                  <a:lumMod val="10000"/>
                </a:schemeClr>
              </a:solidFill>
            </a:rPr>
            <a:t>January 8 to April 12</a:t>
          </a:r>
        </a:p>
        <a:p>
          <a:r>
            <a:rPr lang="en-US" sz="2000" b="1" dirty="0">
              <a:solidFill>
                <a:schemeClr val="bg2">
                  <a:lumMod val="10000"/>
                </a:schemeClr>
              </a:solidFill>
            </a:rPr>
            <a:t>Mo/Tu/Wed/Thu</a:t>
          </a:r>
        </a:p>
        <a:p>
          <a:endParaRPr lang="en-US" sz="1500" b="1" dirty="0">
            <a:solidFill>
              <a:schemeClr val="bg2">
                <a:lumMod val="10000"/>
              </a:schemeClr>
            </a:solidFill>
          </a:endParaRPr>
        </a:p>
      </dgm:t>
    </dgm:pt>
    <dgm:pt modelId="{6CB2D6B5-10FF-4556-A2B7-448784957B13}" type="parTrans" cxnId="{53586725-BB90-4E8F-AE75-3621C5AB0049}">
      <dgm:prSet/>
      <dgm:spPr/>
      <dgm:t>
        <a:bodyPr/>
        <a:lstStyle/>
        <a:p>
          <a:endParaRPr lang="en-US"/>
        </a:p>
      </dgm:t>
    </dgm:pt>
    <dgm:pt modelId="{348D942A-F2FC-4442-99F5-A27FC857FD4D}" type="sibTrans" cxnId="{53586725-BB90-4E8F-AE75-3621C5AB0049}">
      <dgm:prSet/>
      <dgm:spPr/>
      <dgm:t>
        <a:bodyPr/>
        <a:lstStyle/>
        <a:p>
          <a:endParaRPr lang="en-US"/>
        </a:p>
      </dgm:t>
    </dgm:pt>
    <dgm:pt modelId="{57EE8DCF-5298-42D2-9932-BCCB503869B8}">
      <dgm:prSet phldrT="[Text]"/>
      <dgm:spPr/>
      <dgm:t>
        <a:bodyPr/>
        <a:lstStyle/>
        <a:p>
          <a:r>
            <a:rPr lang="en-US" b="1" dirty="0"/>
            <a:t>Time: </a:t>
          </a:r>
          <a:br>
            <a:rPr lang="en-US" b="1" dirty="0"/>
          </a:br>
          <a:r>
            <a:rPr lang="en-US" b="1" dirty="0"/>
            <a:t>4:30 to 6:30</a:t>
          </a:r>
        </a:p>
        <a:p>
          <a:r>
            <a:rPr lang="en-US" b="1" dirty="0"/>
            <a:t>2 days per week</a:t>
          </a:r>
          <a:endParaRPr lang="en-US" dirty="0"/>
        </a:p>
      </dgm:t>
    </dgm:pt>
    <dgm:pt modelId="{DFB4229B-262A-4AB8-A28D-DD082892AE19}" type="parTrans" cxnId="{4BC28F58-40B2-470B-9661-C0DDF2C35667}">
      <dgm:prSet/>
      <dgm:spPr/>
      <dgm:t>
        <a:bodyPr/>
        <a:lstStyle/>
        <a:p>
          <a:endParaRPr lang="en-US"/>
        </a:p>
      </dgm:t>
    </dgm:pt>
    <dgm:pt modelId="{2F772543-8EA3-4086-A7CE-A5ED26870896}" type="sibTrans" cxnId="{4BC28F58-40B2-470B-9661-C0DDF2C35667}">
      <dgm:prSet/>
      <dgm:spPr/>
      <dgm:t>
        <a:bodyPr/>
        <a:lstStyle/>
        <a:p>
          <a:endParaRPr lang="en-US"/>
        </a:p>
      </dgm:t>
    </dgm:pt>
    <dgm:pt modelId="{621C1B8B-3071-4CA7-886A-B6527692221C}">
      <dgm:prSet phldrT="[Text]"/>
      <dgm:spPr/>
      <dgm:t>
        <a:bodyPr/>
        <a:lstStyle/>
        <a:p>
          <a:r>
            <a:rPr lang="en-US" b="1" dirty="0"/>
            <a:t>Coach:            XAVIER AND ALENA</a:t>
          </a:r>
        </a:p>
      </dgm:t>
    </dgm:pt>
    <dgm:pt modelId="{533CD2F5-86DE-4D2B-8572-EE0343B60B87}" type="parTrans" cxnId="{40C06AB1-F7BC-47C9-9E47-5FB08A37DC4A}">
      <dgm:prSet/>
      <dgm:spPr/>
      <dgm:t>
        <a:bodyPr/>
        <a:lstStyle/>
        <a:p>
          <a:endParaRPr lang="en-US"/>
        </a:p>
      </dgm:t>
    </dgm:pt>
    <dgm:pt modelId="{9749B4E8-24F0-4DE3-97BA-651777582DE9}" type="sibTrans" cxnId="{40C06AB1-F7BC-47C9-9E47-5FB08A37DC4A}">
      <dgm:prSet/>
      <dgm:spPr/>
      <dgm:t>
        <a:bodyPr/>
        <a:lstStyle/>
        <a:p>
          <a:endParaRPr lang="en-US"/>
        </a:p>
      </dgm:t>
    </dgm:pt>
    <dgm:pt modelId="{01ADA283-0820-4072-9D3C-5F379FB6CA13}" type="pres">
      <dgm:prSet presAssocID="{FAB64AB4-877E-4D6D-B657-E8B0E4DCF8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F21C28-E8D4-4EEE-96B2-4DD9CDA85EE7}" type="pres">
      <dgm:prSet presAssocID="{85AF6A92-F28C-450E-AA5F-8B282EFD33DC}" presName="root" presStyleCnt="0"/>
      <dgm:spPr/>
    </dgm:pt>
    <dgm:pt modelId="{C19DB6E7-23F9-4F45-B538-88867A1CB76B}" type="pres">
      <dgm:prSet presAssocID="{85AF6A92-F28C-450E-AA5F-8B282EFD33DC}" presName="rootComposite" presStyleCnt="0"/>
      <dgm:spPr/>
    </dgm:pt>
    <dgm:pt modelId="{74AC6FBE-60DC-4967-8D17-945766E3EB4A}" type="pres">
      <dgm:prSet presAssocID="{85AF6A92-F28C-450E-AA5F-8B282EFD33DC}" presName="rootText" presStyleLbl="node1" presStyleIdx="0" presStyleCnt="2" custScaleX="165463" custScaleY="173208" custLinFactNeighborX="-5654" custLinFactNeighborY="4333"/>
      <dgm:spPr/>
    </dgm:pt>
    <dgm:pt modelId="{9EE76C7D-80B5-47B4-B4F5-C65EDD5F7917}" type="pres">
      <dgm:prSet presAssocID="{85AF6A92-F28C-450E-AA5F-8B282EFD33DC}" presName="rootConnector" presStyleLbl="node1" presStyleIdx="0" presStyleCnt="2"/>
      <dgm:spPr/>
    </dgm:pt>
    <dgm:pt modelId="{1F0CCC9F-C8AE-454D-8193-6EBCC8994102}" type="pres">
      <dgm:prSet presAssocID="{85AF6A92-F28C-450E-AA5F-8B282EFD33DC}" presName="childShape" presStyleCnt="0"/>
      <dgm:spPr/>
    </dgm:pt>
    <dgm:pt modelId="{47DECBDB-9DF7-49CF-83F3-9B1B19201850}" type="pres">
      <dgm:prSet presAssocID="{41D0AC01-FC09-4D08-9453-1E4B1F178683}" presName="Name13" presStyleLbl="parChTrans1D2" presStyleIdx="0" presStyleCnt="4"/>
      <dgm:spPr/>
    </dgm:pt>
    <dgm:pt modelId="{EE3CEED0-4BCA-4BFC-9DFA-016A9AC67EA4}" type="pres">
      <dgm:prSet presAssocID="{9329AC80-2306-4A40-A054-C46508D6E898}" presName="childText" presStyleLbl="bgAcc1" presStyleIdx="0" presStyleCnt="4">
        <dgm:presLayoutVars>
          <dgm:bulletEnabled val="1"/>
        </dgm:presLayoutVars>
      </dgm:prSet>
      <dgm:spPr/>
    </dgm:pt>
    <dgm:pt modelId="{774C86C4-3143-499F-ABAF-E30A4EA5C205}" type="pres">
      <dgm:prSet presAssocID="{D5E65615-4B81-4B8E-8DEA-C97B66083175}" presName="Name13" presStyleLbl="parChTrans1D2" presStyleIdx="1" presStyleCnt="4"/>
      <dgm:spPr/>
    </dgm:pt>
    <dgm:pt modelId="{1B3E87E9-4303-4FF3-A7F1-ACFD335249A3}" type="pres">
      <dgm:prSet presAssocID="{1E3AC763-F096-45B9-9D5A-B483962A0359}" presName="childText" presStyleLbl="bgAcc1" presStyleIdx="1" presStyleCnt="4">
        <dgm:presLayoutVars>
          <dgm:bulletEnabled val="1"/>
        </dgm:presLayoutVars>
      </dgm:prSet>
      <dgm:spPr/>
    </dgm:pt>
    <dgm:pt modelId="{2F0E7410-3E31-4EF0-845A-8A2A4834C699}" type="pres">
      <dgm:prSet presAssocID="{E61D9B97-E6EE-4F97-91F1-595559B676DE}" presName="root" presStyleCnt="0"/>
      <dgm:spPr/>
    </dgm:pt>
    <dgm:pt modelId="{7786D55B-A1A2-414D-9DA6-716FF8A00067}" type="pres">
      <dgm:prSet presAssocID="{E61D9B97-E6EE-4F97-91F1-595559B676DE}" presName="rootComposite" presStyleCnt="0"/>
      <dgm:spPr/>
    </dgm:pt>
    <dgm:pt modelId="{D9667DFF-D2AB-4145-B968-831AF690DC22}" type="pres">
      <dgm:prSet presAssocID="{E61D9B97-E6EE-4F97-91F1-595559B676DE}" presName="rootText" presStyleLbl="node1" presStyleIdx="1" presStyleCnt="2" custScaleX="174265" custScaleY="203932"/>
      <dgm:spPr/>
    </dgm:pt>
    <dgm:pt modelId="{F8E4EE26-4000-473C-ACB1-26E5D2D9C4B8}" type="pres">
      <dgm:prSet presAssocID="{E61D9B97-E6EE-4F97-91F1-595559B676DE}" presName="rootConnector" presStyleLbl="node1" presStyleIdx="1" presStyleCnt="2"/>
      <dgm:spPr/>
    </dgm:pt>
    <dgm:pt modelId="{7D10FF35-B3F8-4149-85B7-2EB6B9243C7C}" type="pres">
      <dgm:prSet presAssocID="{E61D9B97-E6EE-4F97-91F1-595559B676DE}" presName="childShape" presStyleCnt="0"/>
      <dgm:spPr/>
    </dgm:pt>
    <dgm:pt modelId="{37B3B3D1-BE58-4CA0-9107-3C35C038B1BE}" type="pres">
      <dgm:prSet presAssocID="{DFB4229B-262A-4AB8-A28D-DD082892AE19}" presName="Name13" presStyleLbl="parChTrans1D2" presStyleIdx="2" presStyleCnt="4"/>
      <dgm:spPr/>
    </dgm:pt>
    <dgm:pt modelId="{D0A6C73A-BCA3-4512-8256-0CD4FBEAE0C3}" type="pres">
      <dgm:prSet presAssocID="{57EE8DCF-5298-42D2-9932-BCCB503869B8}" presName="childText" presStyleLbl="bgAcc1" presStyleIdx="2" presStyleCnt="4">
        <dgm:presLayoutVars>
          <dgm:bulletEnabled val="1"/>
        </dgm:presLayoutVars>
      </dgm:prSet>
      <dgm:spPr/>
    </dgm:pt>
    <dgm:pt modelId="{27C2825E-1124-41A7-A315-7B53929E22FD}" type="pres">
      <dgm:prSet presAssocID="{533CD2F5-86DE-4D2B-8572-EE0343B60B87}" presName="Name13" presStyleLbl="parChTrans1D2" presStyleIdx="3" presStyleCnt="4"/>
      <dgm:spPr/>
    </dgm:pt>
    <dgm:pt modelId="{4E021EC2-71AA-425A-A0D8-8451358177D4}" type="pres">
      <dgm:prSet presAssocID="{621C1B8B-3071-4CA7-886A-B6527692221C}" presName="childText" presStyleLbl="bgAcc1" presStyleIdx="3" presStyleCnt="4" custLinFactNeighborX="-1359" custLinFactNeighborY="-4093">
        <dgm:presLayoutVars>
          <dgm:bulletEnabled val="1"/>
        </dgm:presLayoutVars>
      </dgm:prSet>
      <dgm:spPr/>
    </dgm:pt>
  </dgm:ptLst>
  <dgm:cxnLst>
    <dgm:cxn modelId="{6B41E80F-376C-47BA-8851-2A15A5441C63}" type="presOf" srcId="{D5E65615-4B81-4B8E-8DEA-C97B66083175}" destId="{774C86C4-3143-499F-ABAF-E30A4EA5C205}" srcOrd="0" destOrd="0" presId="urn:microsoft.com/office/officeart/2005/8/layout/hierarchy3"/>
    <dgm:cxn modelId="{8A014721-1EFF-48C7-A70A-47BA5732971C}" type="presOf" srcId="{DFB4229B-262A-4AB8-A28D-DD082892AE19}" destId="{37B3B3D1-BE58-4CA0-9107-3C35C038B1BE}" srcOrd="0" destOrd="0" presId="urn:microsoft.com/office/officeart/2005/8/layout/hierarchy3"/>
    <dgm:cxn modelId="{53586725-BB90-4E8F-AE75-3621C5AB0049}" srcId="{FAB64AB4-877E-4D6D-B657-E8B0E4DCF8EF}" destId="{E61D9B97-E6EE-4F97-91F1-595559B676DE}" srcOrd="1" destOrd="0" parTransId="{6CB2D6B5-10FF-4556-A2B7-448784957B13}" sibTransId="{348D942A-F2FC-4442-99F5-A27FC857FD4D}"/>
    <dgm:cxn modelId="{013E4A26-D32F-4B85-AD7F-957916C9FAE8}" type="presOf" srcId="{FAB64AB4-877E-4D6D-B657-E8B0E4DCF8EF}" destId="{01ADA283-0820-4072-9D3C-5F379FB6CA13}" srcOrd="0" destOrd="0" presId="urn:microsoft.com/office/officeart/2005/8/layout/hierarchy3"/>
    <dgm:cxn modelId="{BA731032-177F-4FA0-8EF8-2495DF0447E1}" srcId="{85AF6A92-F28C-450E-AA5F-8B282EFD33DC}" destId="{9329AC80-2306-4A40-A054-C46508D6E898}" srcOrd="0" destOrd="0" parTransId="{41D0AC01-FC09-4D08-9453-1E4B1F178683}" sibTransId="{40D70492-3B5F-4456-BDAE-900029326CBC}"/>
    <dgm:cxn modelId="{8AF56734-18DC-47F2-BC2D-10A12ACF9C01}" type="presOf" srcId="{E61D9B97-E6EE-4F97-91F1-595559B676DE}" destId="{D9667DFF-D2AB-4145-B968-831AF690DC22}" srcOrd="0" destOrd="0" presId="urn:microsoft.com/office/officeart/2005/8/layout/hierarchy3"/>
    <dgm:cxn modelId="{ECBF3E4B-F4F8-4E3C-BD08-1846A286C161}" type="presOf" srcId="{621C1B8B-3071-4CA7-886A-B6527692221C}" destId="{4E021EC2-71AA-425A-A0D8-8451358177D4}" srcOrd="0" destOrd="0" presId="urn:microsoft.com/office/officeart/2005/8/layout/hierarchy3"/>
    <dgm:cxn modelId="{5591634B-971E-40D9-B430-683ECE697C39}" type="presOf" srcId="{41D0AC01-FC09-4D08-9453-1E4B1F178683}" destId="{47DECBDB-9DF7-49CF-83F3-9B1B19201850}" srcOrd="0" destOrd="0" presId="urn:microsoft.com/office/officeart/2005/8/layout/hierarchy3"/>
    <dgm:cxn modelId="{3933C86F-F818-40D9-9380-49DF932F838D}" srcId="{FAB64AB4-877E-4D6D-B657-E8B0E4DCF8EF}" destId="{85AF6A92-F28C-450E-AA5F-8B282EFD33DC}" srcOrd="0" destOrd="0" parTransId="{4E58A4D1-2C49-4029-8D3E-5801F116509B}" sibTransId="{078D87FF-A453-40A4-9841-3DE8406E3A13}"/>
    <dgm:cxn modelId="{0DD56852-BE76-44C6-95E2-77705C4708BD}" type="presOf" srcId="{85AF6A92-F28C-450E-AA5F-8B282EFD33DC}" destId="{9EE76C7D-80B5-47B4-B4F5-C65EDD5F7917}" srcOrd="1" destOrd="0" presId="urn:microsoft.com/office/officeart/2005/8/layout/hierarchy3"/>
    <dgm:cxn modelId="{5AE17057-BAE6-4B92-A83F-47F68FAC1AE8}" type="presOf" srcId="{9329AC80-2306-4A40-A054-C46508D6E898}" destId="{EE3CEED0-4BCA-4BFC-9DFA-016A9AC67EA4}" srcOrd="0" destOrd="0" presId="urn:microsoft.com/office/officeart/2005/8/layout/hierarchy3"/>
    <dgm:cxn modelId="{4BC28F58-40B2-470B-9661-C0DDF2C35667}" srcId="{E61D9B97-E6EE-4F97-91F1-595559B676DE}" destId="{57EE8DCF-5298-42D2-9932-BCCB503869B8}" srcOrd="0" destOrd="0" parTransId="{DFB4229B-262A-4AB8-A28D-DD082892AE19}" sibTransId="{2F772543-8EA3-4086-A7CE-A5ED26870896}"/>
    <dgm:cxn modelId="{40C06AB1-F7BC-47C9-9E47-5FB08A37DC4A}" srcId="{E61D9B97-E6EE-4F97-91F1-595559B676DE}" destId="{621C1B8B-3071-4CA7-886A-B6527692221C}" srcOrd="1" destOrd="0" parTransId="{533CD2F5-86DE-4D2B-8572-EE0343B60B87}" sibTransId="{9749B4E8-24F0-4DE3-97BA-651777582DE9}"/>
    <dgm:cxn modelId="{BE95ECB5-6C63-4E0C-A4BC-42BB0357D8FD}" type="presOf" srcId="{85AF6A92-F28C-450E-AA5F-8B282EFD33DC}" destId="{74AC6FBE-60DC-4967-8D17-945766E3EB4A}" srcOrd="0" destOrd="0" presId="urn:microsoft.com/office/officeart/2005/8/layout/hierarchy3"/>
    <dgm:cxn modelId="{AFFE97BB-7E30-49EA-A1F8-BEFE9BD9E438}" type="presOf" srcId="{1E3AC763-F096-45B9-9D5A-B483962A0359}" destId="{1B3E87E9-4303-4FF3-A7F1-ACFD335249A3}" srcOrd="0" destOrd="0" presId="urn:microsoft.com/office/officeart/2005/8/layout/hierarchy3"/>
    <dgm:cxn modelId="{C66D51BD-CAD2-4F79-81DD-DAD85529DB61}" type="presOf" srcId="{57EE8DCF-5298-42D2-9932-BCCB503869B8}" destId="{D0A6C73A-BCA3-4512-8256-0CD4FBEAE0C3}" srcOrd="0" destOrd="0" presId="urn:microsoft.com/office/officeart/2005/8/layout/hierarchy3"/>
    <dgm:cxn modelId="{19E982F1-DAD6-4E06-B666-D6F9D026AEF2}" type="presOf" srcId="{E61D9B97-E6EE-4F97-91F1-595559B676DE}" destId="{F8E4EE26-4000-473C-ACB1-26E5D2D9C4B8}" srcOrd="1" destOrd="0" presId="urn:microsoft.com/office/officeart/2005/8/layout/hierarchy3"/>
    <dgm:cxn modelId="{5317D3F7-8BC6-4EE4-843E-85F991EDF6E6}" srcId="{85AF6A92-F28C-450E-AA5F-8B282EFD33DC}" destId="{1E3AC763-F096-45B9-9D5A-B483962A0359}" srcOrd="1" destOrd="0" parTransId="{D5E65615-4B81-4B8E-8DEA-C97B66083175}" sibTransId="{74EBD2A6-174A-4EF7-BC8A-1D9A89909D97}"/>
    <dgm:cxn modelId="{AEB0FDFA-7531-4024-9984-FB2F20AD2EE8}" type="presOf" srcId="{533CD2F5-86DE-4D2B-8572-EE0343B60B87}" destId="{27C2825E-1124-41A7-A315-7B53929E22FD}" srcOrd="0" destOrd="0" presId="urn:microsoft.com/office/officeart/2005/8/layout/hierarchy3"/>
    <dgm:cxn modelId="{036CC07A-7B29-43D2-815E-5C42D603D751}" type="presParOf" srcId="{01ADA283-0820-4072-9D3C-5F379FB6CA13}" destId="{15F21C28-E8D4-4EEE-96B2-4DD9CDA85EE7}" srcOrd="0" destOrd="0" presId="urn:microsoft.com/office/officeart/2005/8/layout/hierarchy3"/>
    <dgm:cxn modelId="{19FFE8AE-5840-4AE8-B802-F64AFB597365}" type="presParOf" srcId="{15F21C28-E8D4-4EEE-96B2-4DD9CDA85EE7}" destId="{C19DB6E7-23F9-4F45-B538-88867A1CB76B}" srcOrd="0" destOrd="0" presId="urn:microsoft.com/office/officeart/2005/8/layout/hierarchy3"/>
    <dgm:cxn modelId="{EE51842A-61AA-4ADE-A098-136487EBCFFB}" type="presParOf" srcId="{C19DB6E7-23F9-4F45-B538-88867A1CB76B}" destId="{74AC6FBE-60DC-4967-8D17-945766E3EB4A}" srcOrd="0" destOrd="0" presId="urn:microsoft.com/office/officeart/2005/8/layout/hierarchy3"/>
    <dgm:cxn modelId="{ADA9BAC2-0476-47D6-9903-19A0BBE379DB}" type="presParOf" srcId="{C19DB6E7-23F9-4F45-B538-88867A1CB76B}" destId="{9EE76C7D-80B5-47B4-B4F5-C65EDD5F7917}" srcOrd="1" destOrd="0" presId="urn:microsoft.com/office/officeart/2005/8/layout/hierarchy3"/>
    <dgm:cxn modelId="{363F1042-94B1-4A14-B599-FF7D782EBEB0}" type="presParOf" srcId="{15F21C28-E8D4-4EEE-96B2-4DD9CDA85EE7}" destId="{1F0CCC9F-C8AE-454D-8193-6EBCC8994102}" srcOrd="1" destOrd="0" presId="urn:microsoft.com/office/officeart/2005/8/layout/hierarchy3"/>
    <dgm:cxn modelId="{5B89B2C0-F37C-47FB-8A0C-48795A7311DD}" type="presParOf" srcId="{1F0CCC9F-C8AE-454D-8193-6EBCC8994102}" destId="{47DECBDB-9DF7-49CF-83F3-9B1B19201850}" srcOrd="0" destOrd="0" presId="urn:microsoft.com/office/officeart/2005/8/layout/hierarchy3"/>
    <dgm:cxn modelId="{ED2133DF-D58E-4F92-955E-8712A8ECC909}" type="presParOf" srcId="{1F0CCC9F-C8AE-454D-8193-6EBCC8994102}" destId="{EE3CEED0-4BCA-4BFC-9DFA-016A9AC67EA4}" srcOrd="1" destOrd="0" presId="urn:microsoft.com/office/officeart/2005/8/layout/hierarchy3"/>
    <dgm:cxn modelId="{F37FF9B9-9FDF-4758-BEBB-738E313786EB}" type="presParOf" srcId="{1F0CCC9F-C8AE-454D-8193-6EBCC8994102}" destId="{774C86C4-3143-499F-ABAF-E30A4EA5C205}" srcOrd="2" destOrd="0" presId="urn:microsoft.com/office/officeart/2005/8/layout/hierarchy3"/>
    <dgm:cxn modelId="{E3D59979-70AB-4215-BCD8-D76CA6811A0E}" type="presParOf" srcId="{1F0CCC9F-C8AE-454D-8193-6EBCC8994102}" destId="{1B3E87E9-4303-4FF3-A7F1-ACFD335249A3}" srcOrd="3" destOrd="0" presId="urn:microsoft.com/office/officeart/2005/8/layout/hierarchy3"/>
    <dgm:cxn modelId="{1CF23E9D-C6E3-4A79-A17A-8351778A52F4}" type="presParOf" srcId="{01ADA283-0820-4072-9D3C-5F379FB6CA13}" destId="{2F0E7410-3E31-4EF0-845A-8A2A4834C699}" srcOrd="1" destOrd="0" presId="urn:microsoft.com/office/officeart/2005/8/layout/hierarchy3"/>
    <dgm:cxn modelId="{A2EE78A5-D741-486B-8ABD-FF20D1DA8121}" type="presParOf" srcId="{2F0E7410-3E31-4EF0-845A-8A2A4834C699}" destId="{7786D55B-A1A2-414D-9DA6-716FF8A00067}" srcOrd="0" destOrd="0" presId="urn:microsoft.com/office/officeart/2005/8/layout/hierarchy3"/>
    <dgm:cxn modelId="{64A25404-70FD-466B-A747-137C9F6F3215}" type="presParOf" srcId="{7786D55B-A1A2-414D-9DA6-716FF8A00067}" destId="{D9667DFF-D2AB-4145-B968-831AF690DC22}" srcOrd="0" destOrd="0" presId="urn:microsoft.com/office/officeart/2005/8/layout/hierarchy3"/>
    <dgm:cxn modelId="{A1F650CB-F0D3-4CF0-BF72-52399411B454}" type="presParOf" srcId="{7786D55B-A1A2-414D-9DA6-716FF8A00067}" destId="{F8E4EE26-4000-473C-ACB1-26E5D2D9C4B8}" srcOrd="1" destOrd="0" presId="urn:microsoft.com/office/officeart/2005/8/layout/hierarchy3"/>
    <dgm:cxn modelId="{4B1E6D39-F9F3-429F-8909-8F4CA0D4D59E}" type="presParOf" srcId="{2F0E7410-3E31-4EF0-845A-8A2A4834C699}" destId="{7D10FF35-B3F8-4149-85B7-2EB6B9243C7C}" srcOrd="1" destOrd="0" presId="urn:microsoft.com/office/officeart/2005/8/layout/hierarchy3"/>
    <dgm:cxn modelId="{EEEA062A-693E-43A5-B444-CAB3BDEC2082}" type="presParOf" srcId="{7D10FF35-B3F8-4149-85B7-2EB6B9243C7C}" destId="{37B3B3D1-BE58-4CA0-9107-3C35C038B1BE}" srcOrd="0" destOrd="0" presId="urn:microsoft.com/office/officeart/2005/8/layout/hierarchy3"/>
    <dgm:cxn modelId="{CC83AA46-55DA-4FA1-AFB8-416A907C7E41}" type="presParOf" srcId="{7D10FF35-B3F8-4149-85B7-2EB6B9243C7C}" destId="{D0A6C73A-BCA3-4512-8256-0CD4FBEAE0C3}" srcOrd="1" destOrd="0" presId="urn:microsoft.com/office/officeart/2005/8/layout/hierarchy3"/>
    <dgm:cxn modelId="{0889E0FD-C6BB-48AD-A82F-E52570CF6352}" type="presParOf" srcId="{7D10FF35-B3F8-4149-85B7-2EB6B9243C7C}" destId="{27C2825E-1124-41A7-A315-7B53929E22FD}" srcOrd="2" destOrd="0" presId="urn:microsoft.com/office/officeart/2005/8/layout/hierarchy3"/>
    <dgm:cxn modelId="{AB6BE1EB-4D9C-4148-ADDB-C97482615406}" type="presParOf" srcId="{7D10FF35-B3F8-4149-85B7-2EB6B9243C7C}" destId="{4E021EC2-71AA-425A-A0D8-8451358177D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3083D-F9AE-47C6-9BAF-49072040F09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4364B-A687-463B-8ADC-423F03AFC711}">
      <dgm:prSet phldrT="[Text]" custT="1"/>
      <dgm:spPr/>
      <dgm:t>
        <a:bodyPr/>
        <a:lstStyle/>
        <a:p>
          <a:endParaRPr lang="en-US" sz="1800" b="1" dirty="0"/>
        </a:p>
        <a:p>
          <a:endParaRPr lang="en-US" sz="1800" b="1" dirty="0"/>
        </a:p>
        <a:p>
          <a:endParaRPr lang="en-US" sz="1100" dirty="0"/>
        </a:p>
        <a:p>
          <a:endParaRPr lang="en-US" sz="1800" b="1" dirty="0"/>
        </a:p>
        <a:p>
          <a:endParaRPr lang="en-US" sz="1800" b="1" dirty="0"/>
        </a:p>
        <a:p>
          <a:r>
            <a:rPr lang="en-US" sz="1800" b="1" dirty="0"/>
            <a:t>Days:</a:t>
          </a:r>
        </a:p>
        <a:p>
          <a:r>
            <a:rPr lang="en-US" sz="1800" b="1" dirty="0"/>
            <a:t>April 17 to Jun 8</a:t>
          </a:r>
        </a:p>
        <a:p>
          <a:r>
            <a:rPr lang="en-US" sz="1800" b="1" dirty="0"/>
            <a:t>3 days per week</a:t>
          </a:r>
        </a:p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  <a:p>
          <a:endParaRPr lang="en-US" sz="1800" b="1" dirty="0"/>
        </a:p>
      </dgm:t>
    </dgm:pt>
    <dgm:pt modelId="{B867CEAF-0534-45BD-919C-45BDC4B41941}" type="parTrans" cxnId="{65D27F0D-1549-4432-9890-8932EAB4CABB}">
      <dgm:prSet/>
      <dgm:spPr/>
      <dgm:t>
        <a:bodyPr/>
        <a:lstStyle/>
        <a:p>
          <a:endParaRPr lang="en-US" dirty="0"/>
        </a:p>
      </dgm:t>
    </dgm:pt>
    <dgm:pt modelId="{DC63A52E-EF2B-433D-86EB-CE6F3BC6DFA3}" type="sibTrans" cxnId="{65D27F0D-1549-4432-9890-8932EAB4CABB}">
      <dgm:prSet/>
      <dgm:spPr/>
      <dgm:t>
        <a:bodyPr/>
        <a:lstStyle/>
        <a:p>
          <a:endParaRPr lang="en-US"/>
        </a:p>
      </dgm:t>
    </dgm:pt>
    <dgm:pt modelId="{A5E75572-9783-4B7E-9C49-70C9F748B55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Summer Camp 2018</a:t>
          </a:r>
        </a:p>
      </dgm:t>
    </dgm:pt>
    <dgm:pt modelId="{B6874501-6BC2-4DC2-AE44-99CB4FB5BC43}" type="parTrans" cxnId="{74852ABA-9CA1-4A80-A7AA-B89C38A03B7D}">
      <dgm:prSet/>
      <dgm:spPr/>
      <dgm:t>
        <a:bodyPr/>
        <a:lstStyle/>
        <a:p>
          <a:endParaRPr lang="en-US"/>
        </a:p>
      </dgm:t>
    </dgm:pt>
    <dgm:pt modelId="{206B01E3-C681-428A-9582-ED54C9999139}" type="sibTrans" cxnId="{74852ABA-9CA1-4A80-A7AA-B89C38A03B7D}">
      <dgm:prSet/>
      <dgm:spPr/>
      <dgm:t>
        <a:bodyPr/>
        <a:lstStyle/>
        <a:p>
          <a:endParaRPr lang="en-US"/>
        </a:p>
      </dgm:t>
    </dgm:pt>
    <dgm:pt modelId="{E3DC53B0-9F8A-434D-9979-CC98609A657C}">
      <dgm:prSet phldrT="[Text]" custT="1"/>
      <dgm:spPr/>
      <dgm:t>
        <a:bodyPr/>
        <a:lstStyle/>
        <a:p>
          <a:endParaRPr lang="en-US" sz="1800" b="1" dirty="0"/>
        </a:p>
        <a:p>
          <a:r>
            <a:rPr lang="en-US" sz="1800" b="1" dirty="0"/>
            <a:t>Coaches</a:t>
          </a:r>
        </a:p>
        <a:p>
          <a:r>
            <a:rPr lang="en-US" sz="1800" b="1" dirty="0"/>
            <a:t>Staff</a:t>
          </a:r>
        </a:p>
      </dgm:t>
    </dgm:pt>
    <dgm:pt modelId="{02E3D54A-4B8D-49FE-924E-93FEB36C9DD2}" type="parTrans" cxnId="{6390D3FC-6907-4681-BD76-A56E67E93B96}">
      <dgm:prSet/>
      <dgm:spPr/>
      <dgm:t>
        <a:bodyPr/>
        <a:lstStyle/>
        <a:p>
          <a:endParaRPr lang="en-US" dirty="0"/>
        </a:p>
      </dgm:t>
    </dgm:pt>
    <dgm:pt modelId="{F9FD2AB0-BF9E-4D08-B48D-DBE75157C2DA}" type="sibTrans" cxnId="{6390D3FC-6907-4681-BD76-A56E67E93B96}">
      <dgm:prSet/>
      <dgm:spPr/>
      <dgm:t>
        <a:bodyPr/>
        <a:lstStyle/>
        <a:p>
          <a:endParaRPr lang="en-US"/>
        </a:p>
      </dgm:t>
    </dgm:pt>
    <dgm:pt modelId="{B3ADCD14-9D45-4961-B1BE-DB59A91C0B0D}">
      <dgm:prSet phldrT="[Text]" custT="1"/>
      <dgm:spPr/>
      <dgm:t>
        <a:bodyPr/>
        <a:lstStyle/>
        <a:p>
          <a:r>
            <a:rPr lang="en-US" sz="1800" b="1" dirty="0"/>
            <a:t>Days:</a:t>
          </a:r>
        </a:p>
        <a:p>
          <a:r>
            <a:rPr lang="en-US" sz="1800" b="1" dirty="0"/>
            <a:t>5 days per week</a:t>
          </a:r>
        </a:p>
        <a:p>
          <a:r>
            <a:rPr lang="en-US" sz="1800" b="1" dirty="0"/>
            <a:t> Five Section</a:t>
          </a:r>
        </a:p>
      </dgm:t>
    </dgm:pt>
    <dgm:pt modelId="{2148CE54-4261-4977-9A03-4B6ED78247ED}" type="parTrans" cxnId="{A141BD2C-054A-4D85-8FE3-2367BB6CEFC6}">
      <dgm:prSet/>
      <dgm:spPr/>
      <dgm:t>
        <a:bodyPr/>
        <a:lstStyle/>
        <a:p>
          <a:endParaRPr lang="en-US" dirty="0"/>
        </a:p>
      </dgm:t>
    </dgm:pt>
    <dgm:pt modelId="{AB83F455-BC36-4151-9FDA-CBD82D460A02}" type="sibTrans" cxnId="{A141BD2C-054A-4D85-8FE3-2367BB6CEFC6}">
      <dgm:prSet/>
      <dgm:spPr/>
      <dgm:t>
        <a:bodyPr/>
        <a:lstStyle/>
        <a:p>
          <a:endParaRPr lang="en-US"/>
        </a:p>
      </dgm:t>
    </dgm:pt>
    <dgm:pt modelId="{1AFBE6F4-6736-4D58-A3DC-A5579FF1A331}">
      <dgm:prSet phldrT="[Text]" custT="1"/>
      <dgm:spPr/>
      <dgm:t>
        <a:bodyPr/>
        <a:lstStyle/>
        <a:p>
          <a:r>
            <a:rPr lang="en-US" sz="1800" b="1" dirty="0"/>
            <a:t>Coaches</a:t>
          </a:r>
        </a:p>
        <a:p>
          <a:r>
            <a:rPr lang="en-US" sz="1800" b="1" dirty="0"/>
            <a:t>Staff </a:t>
          </a:r>
        </a:p>
      </dgm:t>
    </dgm:pt>
    <dgm:pt modelId="{459811CA-C3C8-4497-A243-9FAB084A5F5C}">
      <dgm:prSet phldrT="[Text]"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Sculling Camp</a:t>
          </a:r>
        </a:p>
      </dgm:t>
    </dgm:pt>
    <dgm:pt modelId="{7A2D2E1F-5624-4FD9-9A7C-0FB5EA58DA7E}" type="sibTrans" cxnId="{A504B40F-47D7-4408-A757-AF58D6CE6075}">
      <dgm:prSet/>
      <dgm:spPr/>
      <dgm:t>
        <a:bodyPr/>
        <a:lstStyle/>
        <a:p>
          <a:endParaRPr lang="en-US"/>
        </a:p>
      </dgm:t>
    </dgm:pt>
    <dgm:pt modelId="{A896C573-46C5-46B0-919C-EC3AB35C978B}" type="parTrans" cxnId="{A504B40F-47D7-4408-A757-AF58D6CE6075}">
      <dgm:prSet/>
      <dgm:spPr/>
      <dgm:t>
        <a:bodyPr/>
        <a:lstStyle/>
        <a:p>
          <a:endParaRPr lang="en-US"/>
        </a:p>
      </dgm:t>
    </dgm:pt>
    <dgm:pt modelId="{20334181-78B4-481C-ABF9-7A74FDB0245F}" type="sibTrans" cxnId="{C7982ECC-DDDB-4B73-9F26-64FA4180E883}">
      <dgm:prSet/>
      <dgm:spPr/>
      <dgm:t>
        <a:bodyPr/>
        <a:lstStyle/>
        <a:p>
          <a:endParaRPr lang="en-US"/>
        </a:p>
      </dgm:t>
    </dgm:pt>
    <dgm:pt modelId="{CA674619-B56E-4F72-892A-AE0F10C1A462}" type="parTrans" cxnId="{C7982ECC-DDDB-4B73-9F26-64FA4180E883}">
      <dgm:prSet/>
      <dgm:spPr/>
      <dgm:t>
        <a:bodyPr/>
        <a:lstStyle/>
        <a:p>
          <a:endParaRPr lang="en-US" dirty="0"/>
        </a:p>
      </dgm:t>
    </dgm:pt>
    <dgm:pt modelId="{AEAB3F2C-CBAA-46D8-AFCB-349901858949}" type="pres">
      <dgm:prSet presAssocID="{CD03083D-F9AE-47C6-9BAF-49072040F0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4E4AAD-5509-42F8-A01D-A95A54A9B03F}" type="pres">
      <dgm:prSet presAssocID="{459811CA-C3C8-4497-A243-9FAB084A5F5C}" presName="root" presStyleCnt="0"/>
      <dgm:spPr/>
    </dgm:pt>
    <dgm:pt modelId="{7E707B1D-171A-483D-AB19-46B5356C07E6}" type="pres">
      <dgm:prSet presAssocID="{459811CA-C3C8-4497-A243-9FAB084A5F5C}" presName="rootComposite" presStyleCnt="0"/>
      <dgm:spPr/>
    </dgm:pt>
    <dgm:pt modelId="{C1E91BA6-23FC-4112-BA12-6235A13D510F}" type="pres">
      <dgm:prSet presAssocID="{459811CA-C3C8-4497-A243-9FAB084A5F5C}" presName="rootText" presStyleLbl="node1" presStyleIdx="0" presStyleCnt="2" custScaleX="77621" custScaleY="89667" custLinFactNeighborX="-26888" custLinFactNeighborY="852"/>
      <dgm:spPr/>
    </dgm:pt>
    <dgm:pt modelId="{8655EA1B-5075-48F5-B3DF-D947B13D3597}" type="pres">
      <dgm:prSet presAssocID="{459811CA-C3C8-4497-A243-9FAB084A5F5C}" presName="rootConnector" presStyleLbl="node1" presStyleIdx="0" presStyleCnt="2"/>
      <dgm:spPr/>
    </dgm:pt>
    <dgm:pt modelId="{3E9E2435-D03F-4CE8-870D-5BC73FA24968}" type="pres">
      <dgm:prSet presAssocID="{459811CA-C3C8-4497-A243-9FAB084A5F5C}" presName="childShape" presStyleCnt="0"/>
      <dgm:spPr/>
    </dgm:pt>
    <dgm:pt modelId="{C2226D70-DA75-437E-9367-CDC296DE939D}" type="pres">
      <dgm:prSet presAssocID="{CA674619-B56E-4F72-892A-AE0F10C1A462}" presName="Name13" presStyleLbl="parChTrans1D2" presStyleIdx="0" presStyleCnt="4"/>
      <dgm:spPr/>
    </dgm:pt>
    <dgm:pt modelId="{BE163FFA-54E2-471E-9355-EC4AB6BB7686}" type="pres">
      <dgm:prSet presAssocID="{1AFBE6F4-6736-4D58-A3DC-A5579FF1A331}" presName="childText" presStyleLbl="bgAcc1" presStyleIdx="0" presStyleCnt="4" custScaleX="75033" custScaleY="82879" custLinFactNeighborX="-38990" custLinFactNeighborY="1888">
        <dgm:presLayoutVars>
          <dgm:bulletEnabled val="1"/>
        </dgm:presLayoutVars>
      </dgm:prSet>
      <dgm:spPr/>
    </dgm:pt>
    <dgm:pt modelId="{60C2584A-6F29-4859-A58E-75D0EE28F568}" type="pres">
      <dgm:prSet presAssocID="{B867CEAF-0534-45BD-919C-45BDC4B41941}" presName="Name13" presStyleLbl="parChTrans1D2" presStyleIdx="1" presStyleCnt="4"/>
      <dgm:spPr/>
    </dgm:pt>
    <dgm:pt modelId="{A7293B58-2B5B-46F2-A5F7-FD7ACC142E16}" type="pres">
      <dgm:prSet presAssocID="{1254364B-A687-463B-8ADC-423F03AFC711}" presName="childText" presStyleLbl="bgAcc1" presStyleIdx="1" presStyleCnt="4" custScaleX="84351" custScaleY="97107" custLinFactNeighborX="-40847" custLinFactNeighborY="-2788">
        <dgm:presLayoutVars>
          <dgm:bulletEnabled val="1"/>
        </dgm:presLayoutVars>
      </dgm:prSet>
      <dgm:spPr/>
    </dgm:pt>
    <dgm:pt modelId="{A755A7F8-61E3-4E89-956B-E5383EFBC9E3}" type="pres">
      <dgm:prSet presAssocID="{A5E75572-9783-4B7E-9C49-70C9F748B55D}" presName="root" presStyleCnt="0"/>
      <dgm:spPr/>
    </dgm:pt>
    <dgm:pt modelId="{007FBAE0-0779-4F17-A440-E28C5EC0454F}" type="pres">
      <dgm:prSet presAssocID="{A5E75572-9783-4B7E-9C49-70C9F748B55D}" presName="rootComposite" presStyleCnt="0"/>
      <dgm:spPr/>
    </dgm:pt>
    <dgm:pt modelId="{5DC56C64-0E08-4BF7-BC0B-CBFA0D99C054}" type="pres">
      <dgm:prSet presAssocID="{A5E75572-9783-4B7E-9C49-70C9F748B55D}" presName="rootText" presStyleLbl="node1" presStyleIdx="1" presStyleCnt="2" custScaleX="82254" custScaleY="71753" custLinFactNeighborX="51795" custLinFactNeighborY="-167"/>
      <dgm:spPr/>
    </dgm:pt>
    <dgm:pt modelId="{43DC401D-CD91-4A48-B355-14053DA8E2EA}" type="pres">
      <dgm:prSet presAssocID="{A5E75572-9783-4B7E-9C49-70C9F748B55D}" presName="rootConnector" presStyleLbl="node1" presStyleIdx="1" presStyleCnt="2"/>
      <dgm:spPr/>
    </dgm:pt>
    <dgm:pt modelId="{230F81E2-2BC8-462C-BA08-3AFB082F09CD}" type="pres">
      <dgm:prSet presAssocID="{A5E75572-9783-4B7E-9C49-70C9F748B55D}" presName="childShape" presStyleCnt="0"/>
      <dgm:spPr/>
    </dgm:pt>
    <dgm:pt modelId="{76070C0D-BCFA-4244-A24C-59AEA70866F3}" type="pres">
      <dgm:prSet presAssocID="{02E3D54A-4B8D-49FE-924E-93FEB36C9DD2}" presName="Name13" presStyleLbl="parChTrans1D2" presStyleIdx="2" presStyleCnt="4"/>
      <dgm:spPr/>
    </dgm:pt>
    <dgm:pt modelId="{CDB5CA89-C594-4148-9F58-79BA5F9A6858}" type="pres">
      <dgm:prSet presAssocID="{E3DC53B0-9F8A-434D-9979-CC98609A657C}" presName="childText" presStyleLbl="bgAcc1" presStyleIdx="2" presStyleCnt="4" custScaleX="73563" custScaleY="75137" custLinFactNeighborX="77874" custLinFactNeighborY="-4843">
        <dgm:presLayoutVars>
          <dgm:bulletEnabled val="1"/>
        </dgm:presLayoutVars>
      </dgm:prSet>
      <dgm:spPr/>
    </dgm:pt>
    <dgm:pt modelId="{74B45A22-042B-4F04-A670-3B03FB482E62}" type="pres">
      <dgm:prSet presAssocID="{2148CE54-4261-4977-9A03-4B6ED78247ED}" presName="Name13" presStyleLbl="parChTrans1D2" presStyleIdx="3" presStyleCnt="4"/>
      <dgm:spPr/>
    </dgm:pt>
    <dgm:pt modelId="{D2E6D111-8E30-4E3C-9477-86C461A38077}" type="pres">
      <dgm:prSet presAssocID="{B3ADCD14-9D45-4961-B1BE-DB59A91C0B0D}" presName="childText" presStyleLbl="bgAcc1" presStyleIdx="3" presStyleCnt="4" custScaleX="92152" custScaleY="93343" custLinFactNeighborX="57312" custLinFactNeighborY="-5881">
        <dgm:presLayoutVars>
          <dgm:bulletEnabled val="1"/>
        </dgm:presLayoutVars>
      </dgm:prSet>
      <dgm:spPr/>
    </dgm:pt>
  </dgm:ptLst>
  <dgm:cxnLst>
    <dgm:cxn modelId="{618BE705-7567-4ABA-8235-D84A03E8E404}" type="presOf" srcId="{CD03083D-F9AE-47C6-9BAF-49072040F09B}" destId="{AEAB3F2C-CBAA-46D8-AFCB-349901858949}" srcOrd="0" destOrd="0" presId="urn:microsoft.com/office/officeart/2005/8/layout/hierarchy3"/>
    <dgm:cxn modelId="{EBC66407-9203-428A-89ED-31ACC141D8BE}" type="presOf" srcId="{B867CEAF-0534-45BD-919C-45BDC4B41941}" destId="{60C2584A-6F29-4859-A58E-75D0EE28F568}" srcOrd="0" destOrd="0" presId="urn:microsoft.com/office/officeart/2005/8/layout/hierarchy3"/>
    <dgm:cxn modelId="{65D27F0D-1549-4432-9890-8932EAB4CABB}" srcId="{459811CA-C3C8-4497-A243-9FAB084A5F5C}" destId="{1254364B-A687-463B-8ADC-423F03AFC711}" srcOrd="1" destOrd="0" parTransId="{B867CEAF-0534-45BD-919C-45BDC4B41941}" sibTransId="{DC63A52E-EF2B-433D-86EB-CE6F3BC6DFA3}"/>
    <dgm:cxn modelId="{A504B40F-47D7-4408-A757-AF58D6CE6075}" srcId="{CD03083D-F9AE-47C6-9BAF-49072040F09B}" destId="{459811CA-C3C8-4497-A243-9FAB084A5F5C}" srcOrd="0" destOrd="0" parTransId="{A896C573-46C5-46B0-919C-EC3AB35C978B}" sibTransId="{7A2D2E1F-5624-4FD9-9A7C-0FB5EA58DA7E}"/>
    <dgm:cxn modelId="{A8C7591D-830E-42C8-8535-F3700C6D5541}" type="presOf" srcId="{CA674619-B56E-4F72-892A-AE0F10C1A462}" destId="{C2226D70-DA75-437E-9367-CDC296DE939D}" srcOrd="0" destOrd="0" presId="urn:microsoft.com/office/officeart/2005/8/layout/hierarchy3"/>
    <dgm:cxn modelId="{F4E41324-240E-4F3D-AF1A-E9C20E7DB8F1}" type="presOf" srcId="{A5E75572-9783-4B7E-9C49-70C9F748B55D}" destId="{5DC56C64-0E08-4BF7-BC0B-CBFA0D99C054}" srcOrd="0" destOrd="0" presId="urn:microsoft.com/office/officeart/2005/8/layout/hierarchy3"/>
    <dgm:cxn modelId="{A141BD2C-054A-4D85-8FE3-2367BB6CEFC6}" srcId="{A5E75572-9783-4B7E-9C49-70C9F748B55D}" destId="{B3ADCD14-9D45-4961-B1BE-DB59A91C0B0D}" srcOrd="1" destOrd="0" parTransId="{2148CE54-4261-4977-9A03-4B6ED78247ED}" sibTransId="{AB83F455-BC36-4151-9FDA-CBD82D460A02}"/>
    <dgm:cxn modelId="{E3A99E32-97C3-4427-9BDC-6200B0B27E67}" type="presOf" srcId="{02E3D54A-4B8D-49FE-924E-93FEB36C9DD2}" destId="{76070C0D-BCFA-4244-A24C-59AEA70866F3}" srcOrd="0" destOrd="0" presId="urn:microsoft.com/office/officeart/2005/8/layout/hierarchy3"/>
    <dgm:cxn modelId="{C07B7760-A446-4DF4-81C9-2085E110D0E7}" type="presOf" srcId="{1AFBE6F4-6736-4D58-A3DC-A5579FF1A331}" destId="{BE163FFA-54E2-471E-9355-EC4AB6BB7686}" srcOrd="0" destOrd="0" presId="urn:microsoft.com/office/officeart/2005/8/layout/hierarchy3"/>
    <dgm:cxn modelId="{6701DE67-716A-499E-9C1C-059C2E62391C}" type="presOf" srcId="{1254364B-A687-463B-8ADC-423F03AFC711}" destId="{A7293B58-2B5B-46F2-A5F7-FD7ACC142E16}" srcOrd="0" destOrd="0" presId="urn:microsoft.com/office/officeart/2005/8/layout/hierarchy3"/>
    <dgm:cxn modelId="{92B33948-C3AF-4E3B-A50A-3F204010C15E}" type="presOf" srcId="{2148CE54-4261-4977-9A03-4B6ED78247ED}" destId="{74B45A22-042B-4F04-A670-3B03FB482E62}" srcOrd="0" destOrd="0" presId="urn:microsoft.com/office/officeart/2005/8/layout/hierarchy3"/>
    <dgm:cxn modelId="{BCC44485-4964-4B89-AC6A-13B387F60E89}" type="presOf" srcId="{A5E75572-9783-4B7E-9C49-70C9F748B55D}" destId="{43DC401D-CD91-4A48-B355-14053DA8E2EA}" srcOrd="1" destOrd="0" presId="urn:microsoft.com/office/officeart/2005/8/layout/hierarchy3"/>
    <dgm:cxn modelId="{69E94585-2462-4BB8-A0E9-4CFCEB3F2754}" type="presOf" srcId="{459811CA-C3C8-4497-A243-9FAB084A5F5C}" destId="{8655EA1B-5075-48F5-B3DF-D947B13D3597}" srcOrd="1" destOrd="0" presId="urn:microsoft.com/office/officeart/2005/8/layout/hierarchy3"/>
    <dgm:cxn modelId="{74852ABA-9CA1-4A80-A7AA-B89C38A03B7D}" srcId="{CD03083D-F9AE-47C6-9BAF-49072040F09B}" destId="{A5E75572-9783-4B7E-9C49-70C9F748B55D}" srcOrd="1" destOrd="0" parTransId="{B6874501-6BC2-4DC2-AE44-99CB4FB5BC43}" sibTransId="{206B01E3-C681-428A-9582-ED54C9999139}"/>
    <dgm:cxn modelId="{C7982ECC-DDDB-4B73-9F26-64FA4180E883}" srcId="{459811CA-C3C8-4497-A243-9FAB084A5F5C}" destId="{1AFBE6F4-6736-4D58-A3DC-A5579FF1A331}" srcOrd="0" destOrd="0" parTransId="{CA674619-B56E-4F72-892A-AE0F10C1A462}" sibTransId="{20334181-78B4-481C-ABF9-7A74FDB0245F}"/>
    <dgm:cxn modelId="{D2EC88D5-CEE2-4B12-80B2-5CB7319669E3}" type="presOf" srcId="{B3ADCD14-9D45-4961-B1BE-DB59A91C0B0D}" destId="{D2E6D111-8E30-4E3C-9477-86C461A38077}" srcOrd="0" destOrd="0" presId="urn:microsoft.com/office/officeart/2005/8/layout/hierarchy3"/>
    <dgm:cxn modelId="{445431DB-FFCA-44D1-B28A-5AF6992CC680}" type="presOf" srcId="{E3DC53B0-9F8A-434D-9979-CC98609A657C}" destId="{CDB5CA89-C594-4148-9F58-79BA5F9A6858}" srcOrd="0" destOrd="0" presId="urn:microsoft.com/office/officeart/2005/8/layout/hierarchy3"/>
    <dgm:cxn modelId="{814A47ED-791B-4732-8705-1787D8135296}" type="presOf" srcId="{459811CA-C3C8-4497-A243-9FAB084A5F5C}" destId="{C1E91BA6-23FC-4112-BA12-6235A13D510F}" srcOrd="0" destOrd="0" presId="urn:microsoft.com/office/officeart/2005/8/layout/hierarchy3"/>
    <dgm:cxn modelId="{6390D3FC-6907-4681-BD76-A56E67E93B96}" srcId="{A5E75572-9783-4B7E-9C49-70C9F748B55D}" destId="{E3DC53B0-9F8A-434D-9979-CC98609A657C}" srcOrd="0" destOrd="0" parTransId="{02E3D54A-4B8D-49FE-924E-93FEB36C9DD2}" sibTransId="{F9FD2AB0-BF9E-4D08-B48D-DBE75157C2DA}"/>
    <dgm:cxn modelId="{F2B2697C-8302-4E8B-9E4C-08EB55B4C216}" type="presParOf" srcId="{AEAB3F2C-CBAA-46D8-AFCB-349901858949}" destId="{0C4E4AAD-5509-42F8-A01D-A95A54A9B03F}" srcOrd="0" destOrd="0" presId="urn:microsoft.com/office/officeart/2005/8/layout/hierarchy3"/>
    <dgm:cxn modelId="{5CD1AC81-5CA9-4885-AC20-3E45301643FB}" type="presParOf" srcId="{0C4E4AAD-5509-42F8-A01D-A95A54A9B03F}" destId="{7E707B1D-171A-483D-AB19-46B5356C07E6}" srcOrd="0" destOrd="0" presId="urn:microsoft.com/office/officeart/2005/8/layout/hierarchy3"/>
    <dgm:cxn modelId="{41F0F9B3-E6E1-4BA0-AAE9-EA076BD6E52F}" type="presParOf" srcId="{7E707B1D-171A-483D-AB19-46B5356C07E6}" destId="{C1E91BA6-23FC-4112-BA12-6235A13D510F}" srcOrd="0" destOrd="0" presId="urn:microsoft.com/office/officeart/2005/8/layout/hierarchy3"/>
    <dgm:cxn modelId="{57466D49-EFA4-412D-8B57-DBBE3D4AA110}" type="presParOf" srcId="{7E707B1D-171A-483D-AB19-46B5356C07E6}" destId="{8655EA1B-5075-48F5-B3DF-D947B13D3597}" srcOrd="1" destOrd="0" presId="urn:microsoft.com/office/officeart/2005/8/layout/hierarchy3"/>
    <dgm:cxn modelId="{C36B27C6-C864-44CD-8298-F929EFA5010E}" type="presParOf" srcId="{0C4E4AAD-5509-42F8-A01D-A95A54A9B03F}" destId="{3E9E2435-D03F-4CE8-870D-5BC73FA24968}" srcOrd="1" destOrd="0" presId="urn:microsoft.com/office/officeart/2005/8/layout/hierarchy3"/>
    <dgm:cxn modelId="{B8C049D6-B641-47E1-BA5A-4A9A0042EEDA}" type="presParOf" srcId="{3E9E2435-D03F-4CE8-870D-5BC73FA24968}" destId="{C2226D70-DA75-437E-9367-CDC296DE939D}" srcOrd="0" destOrd="0" presId="urn:microsoft.com/office/officeart/2005/8/layout/hierarchy3"/>
    <dgm:cxn modelId="{7A2777ED-ECBF-4D3A-89E8-A3C75BF388B5}" type="presParOf" srcId="{3E9E2435-D03F-4CE8-870D-5BC73FA24968}" destId="{BE163FFA-54E2-471E-9355-EC4AB6BB7686}" srcOrd="1" destOrd="0" presId="urn:microsoft.com/office/officeart/2005/8/layout/hierarchy3"/>
    <dgm:cxn modelId="{EFCCB67F-E08E-4FEB-A353-AA91169BC1C8}" type="presParOf" srcId="{3E9E2435-D03F-4CE8-870D-5BC73FA24968}" destId="{60C2584A-6F29-4859-A58E-75D0EE28F568}" srcOrd="2" destOrd="0" presId="urn:microsoft.com/office/officeart/2005/8/layout/hierarchy3"/>
    <dgm:cxn modelId="{755FE715-C742-43B1-A8EF-08D3F0A27E70}" type="presParOf" srcId="{3E9E2435-D03F-4CE8-870D-5BC73FA24968}" destId="{A7293B58-2B5B-46F2-A5F7-FD7ACC142E16}" srcOrd="3" destOrd="0" presId="urn:microsoft.com/office/officeart/2005/8/layout/hierarchy3"/>
    <dgm:cxn modelId="{4285235D-72A6-42BC-85CE-2F0B96AB8194}" type="presParOf" srcId="{AEAB3F2C-CBAA-46D8-AFCB-349901858949}" destId="{A755A7F8-61E3-4E89-956B-E5383EFBC9E3}" srcOrd="1" destOrd="0" presId="urn:microsoft.com/office/officeart/2005/8/layout/hierarchy3"/>
    <dgm:cxn modelId="{08399B8B-25D1-40FE-92A8-09678E2A45B6}" type="presParOf" srcId="{A755A7F8-61E3-4E89-956B-E5383EFBC9E3}" destId="{007FBAE0-0779-4F17-A440-E28C5EC0454F}" srcOrd="0" destOrd="0" presId="urn:microsoft.com/office/officeart/2005/8/layout/hierarchy3"/>
    <dgm:cxn modelId="{B5B22498-900D-43BA-B129-0DC2E4C24764}" type="presParOf" srcId="{007FBAE0-0779-4F17-A440-E28C5EC0454F}" destId="{5DC56C64-0E08-4BF7-BC0B-CBFA0D99C054}" srcOrd="0" destOrd="0" presId="urn:microsoft.com/office/officeart/2005/8/layout/hierarchy3"/>
    <dgm:cxn modelId="{4EC0C996-DA55-4B16-90C6-1317C8F1E7DD}" type="presParOf" srcId="{007FBAE0-0779-4F17-A440-E28C5EC0454F}" destId="{43DC401D-CD91-4A48-B355-14053DA8E2EA}" srcOrd="1" destOrd="0" presId="urn:microsoft.com/office/officeart/2005/8/layout/hierarchy3"/>
    <dgm:cxn modelId="{65DF7CE1-71BC-482B-B11A-1417C32A690F}" type="presParOf" srcId="{A755A7F8-61E3-4E89-956B-E5383EFBC9E3}" destId="{230F81E2-2BC8-462C-BA08-3AFB082F09CD}" srcOrd="1" destOrd="0" presId="urn:microsoft.com/office/officeart/2005/8/layout/hierarchy3"/>
    <dgm:cxn modelId="{22722E37-D7AB-429E-A7DE-1F3FBC47B04D}" type="presParOf" srcId="{230F81E2-2BC8-462C-BA08-3AFB082F09CD}" destId="{76070C0D-BCFA-4244-A24C-59AEA70866F3}" srcOrd="0" destOrd="0" presId="urn:microsoft.com/office/officeart/2005/8/layout/hierarchy3"/>
    <dgm:cxn modelId="{FF832E62-7683-4A41-9CA6-FB2C04281B68}" type="presParOf" srcId="{230F81E2-2BC8-462C-BA08-3AFB082F09CD}" destId="{CDB5CA89-C594-4148-9F58-79BA5F9A6858}" srcOrd="1" destOrd="0" presId="urn:microsoft.com/office/officeart/2005/8/layout/hierarchy3"/>
    <dgm:cxn modelId="{6ABF86FC-E321-4E2B-B120-B6E17E45D9DE}" type="presParOf" srcId="{230F81E2-2BC8-462C-BA08-3AFB082F09CD}" destId="{74B45A22-042B-4F04-A670-3B03FB482E62}" srcOrd="2" destOrd="0" presId="urn:microsoft.com/office/officeart/2005/8/layout/hierarchy3"/>
    <dgm:cxn modelId="{324DF3B6-EFB7-4C35-AE0C-4FFAFD81E5FF}" type="presParOf" srcId="{230F81E2-2BC8-462C-BA08-3AFB082F09CD}" destId="{D2E6D111-8E30-4E3C-9477-86C461A3807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9F83B-8A79-4DA1-8F07-0FED894488E8}">
      <dsp:nvSpPr>
        <dsp:cNvPr id="0" name=""/>
        <dsp:cNvSpPr/>
      </dsp:nvSpPr>
      <dsp:spPr>
        <a:xfrm>
          <a:off x="3366061" y="3715017"/>
          <a:ext cx="2228582" cy="2228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YP Program</a:t>
          </a:r>
        </a:p>
      </dsp:txBody>
      <dsp:txXfrm>
        <a:off x="3692429" y="4041385"/>
        <a:ext cx="1575846" cy="1575846"/>
      </dsp:txXfrm>
    </dsp:sp>
    <dsp:sp modelId="{4409344E-C188-4534-80C7-302F1CB7A12E}">
      <dsp:nvSpPr>
        <dsp:cNvPr id="0" name=""/>
        <dsp:cNvSpPr/>
      </dsp:nvSpPr>
      <dsp:spPr>
        <a:xfrm rot="11028338">
          <a:off x="779752" y="4347036"/>
          <a:ext cx="2449232" cy="6351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87926-4E1D-4935-A102-03184BB77D52}">
      <dsp:nvSpPr>
        <dsp:cNvPr id="0" name=""/>
        <dsp:cNvSpPr/>
      </dsp:nvSpPr>
      <dsp:spPr>
        <a:xfrm>
          <a:off x="2449" y="3959326"/>
          <a:ext cx="1560007" cy="12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Novice and Fresh Girls</a:t>
          </a:r>
        </a:p>
      </dsp:txBody>
      <dsp:txXfrm>
        <a:off x="39002" y="3995879"/>
        <a:ext cx="1486901" cy="1174899"/>
      </dsp:txXfrm>
    </dsp:sp>
    <dsp:sp modelId="{4BDD04F5-BB46-403F-8BAF-F129DAC21203}">
      <dsp:nvSpPr>
        <dsp:cNvPr id="0" name=""/>
        <dsp:cNvSpPr/>
      </dsp:nvSpPr>
      <dsp:spPr>
        <a:xfrm rot="12798285">
          <a:off x="1069253" y="3113488"/>
          <a:ext cx="2565708" cy="6351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2755B-93C6-4BBC-9ED4-7AB8566D7D14}">
      <dsp:nvSpPr>
        <dsp:cNvPr id="0" name=""/>
        <dsp:cNvSpPr/>
      </dsp:nvSpPr>
      <dsp:spPr>
        <a:xfrm>
          <a:off x="499943" y="2102652"/>
          <a:ext cx="1560007" cy="12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Varsity Girls</a:t>
          </a:r>
        </a:p>
      </dsp:txBody>
      <dsp:txXfrm>
        <a:off x="536496" y="2139205"/>
        <a:ext cx="1486901" cy="1174899"/>
      </dsp:txXfrm>
    </dsp:sp>
    <dsp:sp modelId="{D3A48681-5B10-4FFD-8AC6-6C8A9A4273CA}">
      <dsp:nvSpPr>
        <dsp:cNvPr id="0" name=""/>
        <dsp:cNvSpPr/>
      </dsp:nvSpPr>
      <dsp:spPr>
        <a:xfrm rot="14519584">
          <a:off x="1935692" y="2220775"/>
          <a:ext cx="2652358" cy="6351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3C9D0-1CE5-4B18-9D9A-EB308F9F99F6}">
      <dsp:nvSpPr>
        <dsp:cNvPr id="0" name=""/>
        <dsp:cNvSpPr/>
      </dsp:nvSpPr>
      <dsp:spPr>
        <a:xfrm>
          <a:off x="1859122" y="743473"/>
          <a:ext cx="1560007" cy="12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Varsity  Boys</a:t>
          </a:r>
        </a:p>
      </dsp:txBody>
      <dsp:txXfrm>
        <a:off x="1895675" y="780026"/>
        <a:ext cx="1486901" cy="1174899"/>
      </dsp:txXfrm>
    </dsp:sp>
    <dsp:sp modelId="{660F7165-F5C2-491A-8A3B-6B39D28FB08F}">
      <dsp:nvSpPr>
        <dsp:cNvPr id="0" name=""/>
        <dsp:cNvSpPr/>
      </dsp:nvSpPr>
      <dsp:spPr>
        <a:xfrm rot="16213412">
          <a:off x="3146261" y="1896692"/>
          <a:ext cx="2688586" cy="6351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31F22-F14B-4CC9-B431-1C96ADC36D33}">
      <dsp:nvSpPr>
        <dsp:cNvPr id="0" name=""/>
        <dsp:cNvSpPr/>
      </dsp:nvSpPr>
      <dsp:spPr>
        <a:xfrm>
          <a:off x="3715796" y="245979"/>
          <a:ext cx="1560007" cy="12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Novice and Fresh Boys</a:t>
          </a:r>
        </a:p>
      </dsp:txBody>
      <dsp:txXfrm>
        <a:off x="3752349" y="282532"/>
        <a:ext cx="1486901" cy="1174899"/>
      </dsp:txXfrm>
    </dsp:sp>
    <dsp:sp modelId="{2275EF6C-64B0-4BB2-BBA1-10EA03E90D47}">
      <dsp:nvSpPr>
        <dsp:cNvPr id="0" name=""/>
        <dsp:cNvSpPr/>
      </dsp:nvSpPr>
      <dsp:spPr>
        <a:xfrm rot="17904242">
          <a:off x="4385267" y="2222499"/>
          <a:ext cx="2666157" cy="6351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10FD9-C89F-4765-A7A3-F5EE5AB57DBB}">
      <dsp:nvSpPr>
        <dsp:cNvPr id="0" name=""/>
        <dsp:cNvSpPr/>
      </dsp:nvSpPr>
      <dsp:spPr>
        <a:xfrm>
          <a:off x="5572469" y="743473"/>
          <a:ext cx="1560007" cy="12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Middle School Program</a:t>
          </a:r>
        </a:p>
      </dsp:txBody>
      <dsp:txXfrm>
        <a:off x="5609022" y="780026"/>
        <a:ext cx="1486901" cy="1174899"/>
      </dsp:txXfrm>
    </dsp:sp>
    <dsp:sp modelId="{BE43E7CA-6589-48FE-8B7C-C2C6ADA70971}">
      <dsp:nvSpPr>
        <dsp:cNvPr id="0" name=""/>
        <dsp:cNvSpPr/>
      </dsp:nvSpPr>
      <dsp:spPr>
        <a:xfrm rot="19616843">
          <a:off x="5331089" y="3115427"/>
          <a:ext cx="2590144" cy="6351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67F65-20E6-4474-A670-9AB9DA1800E1}">
      <dsp:nvSpPr>
        <dsp:cNvPr id="0" name=""/>
        <dsp:cNvSpPr/>
      </dsp:nvSpPr>
      <dsp:spPr>
        <a:xfrm>
          <a:off x="6931649" y="2102652"/>
          <a:ext cx="1560007" cy="12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Elite Camp </a:t>
          </a:r>
        </a:p>
      </dsp:txBody>
      <dsp:txXfrm>
        <a:off x="6968202" y="2139205"/>
        <a:ext cx="1486901" cy="1174899"/>
      </dsp:txXfrm>
    </dsp:sp>
    <dsp:sp modelId="{241A13C0-8796-4305-8D71-1F9A0D908914}">
      <dsp:nvSpPr>
        <dsp:cNvPr id="0" name=""/>
        <dsp:cNvSpPr/>
      </dsp:nvSpPr>
      <dsp:spPr>
        <a:xfrm rot="21373548">
          <a:off x="5733469" y="4347325"/>
          <a:ext cx="2478364" cy="63514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BDB8-F4BC-4F7F-8874-524A2D5FA563}">
      <dsp:nvSpPr>
        <dsp:cNvPr id="0" name=""/>
        <dsp:cNvSpPr/>
      </dsp:nvSpPr>
      <dsp:spPr>
        <a:xfrm>
          <a:off x="7429143" y="3959326"/>
          <a:ext cx="1560007" cy="12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Sculling Camp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465696" y="3995879"/>
        <a:ext cx="1486901" cy="1174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C6FBE-60DC-4967-8D17-945766E3EB4A}">
      <dsp:nvSpPr>
        <dsp:cNvPr id="0" name=""/>
        <dsp:cNvSpPr/>
      </dsp:nvSpPr>
      <dsp:spPr>
        <a:xfrm>
          <a:off x="0" y="58157"/>
          <a:ext cx="3764569" cy="1970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10000"/>
                </a:schemeClr>
              </a:solidFill>
            </a:rPr>
            <a:t>Middle School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10000"/>
                </a:schemeClr>
              </a:solidFill>
            </a:rPr>
            <a:t>First Section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10000"/>
                </a:schemeClr>
              </a:solidFill>
            </a:rPr>
            <a:t>Sept 4 to Dec 14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10000"/>
                </a:schemeClr>
              </a:solidFill>
            </a:rPr>
            <a:t>Mo/Tu/Wed/Thu</a:t>
          </a:r>
        </a:p>
      </dsp:txBody>
      <dsp:txXfrm>
        <a:off x="57711" y="115868"/>
        <a:ext cx="3649147" cy="1854968"/>
      </dsp:txXfrm>
    </dsp:sp>
    <dsp:sp modelId="{47DECBDB-9DF7-49CF-83F3-9B1B19201850}">
      <dsp:nvSpPr>
        <dsp:cNvPr id="0" name=""/>
        <dsp:cNvSpPr/>
      </dsp:nvSpPr>
      <dsp:spPr>
        <a:xfrm>
          <a:off x="376456" y="2028547"/>
          <a:ext cx="380260" cy="80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898"/>
              </a:lnTo>
              <a:lnTo>
                <a:pt x="380260" y="803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CEED0-4BCA-4BFC-9DFA-016A9AC67EA4}">
      <dsp:nvSpPr>
        <dsp:cNvPr id="0" name=""/>
        <dsp:cNvSpPr/>
      </dsp:nvSpPr>
      <dsp:spPr>
        <a:xfrm>
          <a:off x="756717" y="2263652"/>
          <a:ext cx="1820138" cy="113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Time: </a:t>
          </a:r>
          <a:br>
            <a:rPr lang="en-US" sz="1800" b="1" kern="1200" dirty="0"/>
          </a:br>
          <a:r>
            <a:rPr lang="en-US" sz="1800" b="1" kern="1200" dirty="0"/>
            <a:t>4:30 to 6:30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 days per week</a:t>
          </a:r>
        </a:p>
      </dsp:txBody>
      <dsp:txXfrm>
        <a:off x="790036" y="2296971"/>
        <a:ext cx="1753500" cy="1070948"/>
      </dsp:txXfrm>
    </dsp:sp>
    <dsp:sp modelId="{774C86C4-3143-499F-ABAF-E30A4EA5C205}">
      <dsp:nvSpPr>
        <dsp:cNvPr id="0" name=""/>
        <dsp:cNvSpPr/>
      </dsp:nvSpPr>
      <dsp:spPr>
        <a:xfrm>
          <a:off x="376456" y="2028547"/>
          <a:ext cx="380260" cy="2225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881"/>
              </a:lnTo>
              <a:lnTo>
                <a:pt x="380260" y="2225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E87E9-4303-4FF3-A7F1-ACFD335249A3}">
      <dsp:nvSpPr>
        <dsp:cNvPr id="0" name=""/>
        <dsp:cNvSpPr/>
      </dsp:nvSpPr>
      <dsp:spPr>
        <a:xfrm>
          <a:off x="756717" y="3685635"/>
          <a:ext cx="1820138" cy="113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Coach: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XAVIER AND ALENA</a:t>
          </a:r>
        </a:p>
      </dsp:txBody>
      <dsp:txXfrm>
        <a:off x="790036" y="3718954"/>
        <a:ext cx="1753500" cy="1070948"/>
      </dsp:txXfrm>
    </dsp:sp>
    <dsp:sp modelId="{D9667DFF-D2AB-4145-B968-831AF690DC22}">
      <dsp:nvSpPr>
        <dsp:cNvPr id="0" name=""/>
        <dsp:cNvSpPr/>
      </dsp:nvSpPr>
      <dsp:spPr>
        <a:xfrm>
          <a:off x="4337166" y="8865"/>
          <a:ext cx="3964829" cy="2319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10000"/>
                </a:schemeClr>
              </a:solidFill>
            </a:rPr>
            <a:t>Middle School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10000"/>
                </a:schemeClr>
              </a:solidFill>
            </a:rPr>
            <a:t>Second  Section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10000"/>
                </a:schemeClr>
              </a:solidFill>
            </a:rPr>
            <a:t>January 8 to April 12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10000"/>
                </a:schemeClr>
              </a:solidFill>
            </a:rPr>
            <a:t>Mo/Tu/Wed/Thu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05114" y="76813"/>
        <a:ext cx="3828933" cy="2184006"/>
      </dsp:txXfrm>
    </dsp:sp>
    <dsp:sp modelId="{37B3B3D1-BE58-4CA0-9107-3C35C038B1BE}">
      <dsp:nvSpPr>
        <dsp:cNvPr id="0" name=""/>
        <dsp:cNvSpPr/>
      </dsp:nvSpPr>
      <dsp:spPr>
        <a:xfrm>
          <a:off x="4733649" y="2328768"/>
          <a:ext cx="396482" cy="85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189"/>
              </a:lnTo>
              <a:lnTo>
                <a:pt x="396482" y="853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6C73A-BCA3-4512-8256-0CD4FBEAE0C3}">
      <dsp:nvSpPr>
        <dsp:cNvPr id="0" name=""/>
        <dsp:cNvSpPr/>
      </dsp:nvSpPr>
      <dsp:spPr>
        <a:xfrm>
          <a:off x="5130132" y="2613164"/>
          <a:ext cx="1820138" cy="113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Time: </a:t>
          </a:r>
          <a:br>
            <a:rPr lang="en-US" sz="1800" b="1" kern="1200" dirty="0"/>
          </a:br>
          <a:r>
            <a:rPr lang="en-US" sz="1800" b="1" kern="1200" dirty="0"/>
            <a:t>4:30 to 6:30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 days per week</a:t>
          </a:r>
          <a:endParaRPr lang="en-US" sz="1800" kern="1200" dirty="0"/>
        </a:p>
      </dsp:txBody>
      <dsp:txXfrm>
        <a:off x="5163451" y="2646483"/>
        <a:ext cx="1753500" cy="1070948"/>
      </dsp:txXfrm>
    </dsp:sp>
    <dsp:sp modelId="{27C2825E-1124-41A7-A315-7B53929E22FD}">
      <dsp:nvSpPr>
        <dsp:cNvPr id="0" name=""/>
        <dsp:cNvSpPr/>
      </dsp:nvSpPr>
      <dsp:spPr>
        <a:xfrm>
          <a:off x="4733649" y="2328768"/>
          <a:ext cx="371747" cy="2228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611"/>
              </a:lnTo>
              <a:lnTo>
                <a:pt x="371747" y="2228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21EC2-71AA-425A-A0D8-8451358177D4}">
      <dsp:nvSpPr>
        <dsp:cNvPr id="0" name=""/>
        <dsp:cNvSpPr/>
      </dsp:nvSpPr>
      <dsp:spPr>
        <a:xfrm>
          <a:off x="5105396" y="3988586"/>
          <a:ext cx="1820138" cy="113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Coach:            XAVIER AND ALENA</a:t>
          </a:r>
        </a:p>
      </dsp:txBody>
      <dsp:txXfrm>
        <a:off x="5138715" y="4021905"/>
        <a:ext cx="1753500" cy="1070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91BA6-23FC-4112-BA12-6235A13D510F}">
      <dsp:nvSpPr>
        <dsp:cNvPr id="0" name=""/>
        <dsp:cNvSpPr/>
      </dsp:nvSpPr>
      <dsp:spPr>
        <a:xfrm>
          <a:off x="228616" y="16517"/>
          <a:ext cx="2662663" cy="153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Sculling Camp</a:t>
          </a:r>
        </a:p>
      </dsp:txBody>
      <dsp:txXfrm>
        <a:off x="273661" y="61562"/>
        <a:ext cx="2572573" cy="1447851"/>
      </dsp:txXfrm>
    </dsp:sp>
    <dsp:sp modelId="{C2226D70-DA75-437E-9367-CDC296DE939D}">
      <dsp:nvSpPr>
        <dsp:cNvPr id="0" name=""/>
        <dsp:cNvSpPr/>
      </dsp:nvSpPr>
      <dsp:spPr>
        <a:xfrm>
          <a:off x="494882" y="1554458"/>
          <a:ext cx="118624" cy="1157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319"/>
              </a:lnTo>
              <a:lnTo>
                <a:pt x="118624" y="1157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63FFA-54E2-471E-9355-EC4AB6BB7686}">
      <dsp:nvSpPr>
        <dsp:cNvPr id="0" name=""/>
        <dsp:cNvSpPr/>
      </dsp:nvSpPr>
      <dsp:spPr>
        <a:xfrm>
          <a:off x="613507" y="2001020"/>
          <a:ext cx="2059109" cy="1421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Coaches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Staff </a:t>
          </a:r>
        </a:p>
      </dsp:txBody>
      <dsp:txXfrm>
        <a:off x="655142" y="2042655"/>
        <a:ext cx="1975839" cy="1338245"/>
      </dsp:txXfrm>
    </dsp:sp>
    <dsp:sp modelId="{60C2584A-6F29-4859-A58E-75D0EE28F568}">
      <dsp:nvSpPr>
        <dsp:cNvPr id="0" name=""/>
        <dsp:cNvSpPr/>
      </dsp:nvSpPr>
      <dsp:spPr>
        <a:xfrm>
          <a:off x="449162" y="1554458"/>
          <a:ext cx="91440" cy="3049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9443"/>
              </a:lnTo>
              <a:lnTo>
                <a:pt x="113383" y="3049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93B58-2B5B-46F2-A5F7-FD7ACC142E16}">
      <dsp:nvSpPr>
        <dsp:cNvPr id="0" name=""/>
        <dsp:cNvSpPr/>
      </dsp:nvSpPr>
      <dsp:spPr>
        <a:xfrm>
          <a:off x="562546" y="3771126"/>
          <a:ext cx="2314820" cy="1665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Days: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April 17 to Jun 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 days per week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611328" y="3819908"/>
        <a:ext cx="2217256" cy="1567985"/>
      </dsp:txXfrm>
    </dsp:sp>
    <dsp:sp modelId="{5DC56C64-0E08-4BF7-BC0B-CBFA0D99C054}">
      <dsp:nvSpPr>
        <dsp:cNvPr id="0" name=""/>
        <dsp:cNvSpPr/>
      </dsp:nvSpPr>
      <dsp:spPr>
        <a:xfrm>
          <a:off x="6093808" y="0"/>
          <a:ext cx="2821591" cy="1230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</a:rPr>
            <a:t>Summer Camp 2018</a:t>
          </a:r>
        </a:p>
      </dsp:txBody>
      <dsp:txXfrm>
        <a:off x="6129854" y="36046"/>
        <a:ext cx="2749499" cy="1158593"/>
      </dsp:txXfrm>
    </dsp:sp>
    <dsp:sp modelId="{76070C0D-BCFA-4244-A24C-59AEA70866F3}">
      <dsp:nvSpPr>
        <dsp:cNvPr id="0" name=""/>
        <dsp:cNvSpPr/>
      </dsp:nvSpPr>
      <dsp:spPr>
        <a:xfrm>
          <a:off x="6375967" y="1230685"/>
          <a:ext cx="520663" cy="991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994"/>
              </a:lnTo>
              <a:lnTo>
                <a:pt x="520663" y="991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5CA89-C594-4148-9F58-79BA5F9A6858}">
      <dsp:nvSpPr>
        <dsp:cNvPr id="0" name=""/>
        <dsp:cNvSpPr/>
      </dsp:nvSpPr>
      <dsp:spPr>
        <a:xfrm>
          <a:off x="6896631" y="1578316"/>
          <a:ext cx="2018768" cy="1288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Coaches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Staff</a:t>
          </a:r>
        </a:p>
      </dsp:txBody>
      <dsp:txXfrm>
        <a:off x="6934377" y="1616062"/>
        <a:ext cx="1943276" cy="1213235"/>
      </dsp:txXfrm>
    </dsp:sp>
    <dsp:sp modelId="{74B45A22-042B-4F04-A670-3B03FB482E62}">
      <dsp:nvSpPr>
        <dsp:cNvPr id="0" name=""/>
        <dsp:cNvSpPr/>
      </dsp:nvSpPr>
      <dsp:spPr>
        <a:xfrm>
          <a:off x="6330247" y="1230685"/>
          <a:ext cx="91440" cy="2847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42"/>
              </a:lnTo>
              <a:lnTo>
                <a:pt x="56251" y="2847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6D111-8E30-4E3C-9477-86C461A38077}">
      <dsp:nvSpPr>
        <dsp:cNvPr id="0" name=""/>
        <dsp:cNvSpPr/>
      </dsp:nvSpPr>
      <dsp:spPr>
        <a:xfrm>
          <a:off x="6386498" y="3278032"/>
          <a:ext cx="2528901" cy="1600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Days: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 days per week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Five Section</a:t>
          </a:r>
        </a:p>
      </dsp:txBody>
      <dsp:txXfrm>
        <a:off x="6433389" y="3324923"/>
        <a:ext cx="2435119" cy="1507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9D0E0D-584E-4BCA-90F4-710A095E6FCE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4AB60-E973-4407-A910-E6AF3C73135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49C50DB-B948-4A2B-8AC0-DA4D76818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2" y="1158484"/>
            <a:ext cx="9123159" cy="604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" y="-16933"/>
            <a:ext cx="9125355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936" y="1772974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4128" y="534120"/>
            <a:ext cx="5835416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13" y="0"/>
            <a:ext cx="1505355" cy="161781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81" y="-2754"/>
            <a:ext cx="5081813" cy="2858520"/>
          </a:xfrm>
          <a:prstGeom prst="rect">
            <a:avLst/>
          </a:prstGeom>
        </p:spPr>
      </p:pic>
      <p:pic>
        <p:nvPicPr>
          <p:cNvPr id="4" name="Picture 3" descr="MRC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3020" y="152400"/>
            <a:ext cx="1443530" cy="7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02" y="1810433"/>
            <a:ext cx="1393777" cy="1045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8F79E-F2BD-425D-B2FC-D04E6322D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234">
            <a:off x="309670" y="3308960"/>
            <a:ext cx="3760651" cy="2820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FEFD8-52FA-4DBF-BE2E-685D4F020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418">
            <a:off x="4912829" y="3385036"/>
            <a:ext cx="3891477" cy="285427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1000"/>
            <a:ext cx="6248400" cy="914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Season 2017-2018</a:t>
            </a:r>
          </a:p>
        </p:txBody>
      </p:sp>
      <p:pic>
        <p:nvPicPr>
          <p:cNvPr id="4" name="Picture 3" descr="MRC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057400"/>
            <a:ext cx="76961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>
                <a:solidFill>
                  <a:prstClr val="black"/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YP program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Algerian" pitchFamily="8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100" b="1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Coaches:</a:t>
            </a:r>
            <a:endParaRPr lang="en-US" sz="3200" b="1" dirty="0">
              <a:solidFill>
                <a:prstClr val="black"/>
              </a:solidFill>
              <a:latin typeface="Algerian" pitchFamily="8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Cesar Herrera--------------- Varsity Boys Coach</a:t>
            </a:r>
            <a:endParaRPr lang="en-US" sz="1100" b="1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Yhoan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Uribarri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------------- Varsity Girls Coach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Paul Sheller ----------------- Novice Girls Coach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 err="1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Yamel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Ortiz------------------ Novice Boys Coach/ /LTR/Adult Program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Jose Mendoza -------------- Assistant Girls Coach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Nick </a:t>
            </a:r>
            <a:r>
              <a:rPr lang="en-US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Nistal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--------------------Assistant Boys Coach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Pasha </a:t>
            </a:r>
            <a:r>
              <a:rPr lang="en-US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Prykhodko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---------- Assistant Novice Boys Coach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Xavier Mendez------------- Middle School Coach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Alena  ------------------------Middle School </a:t>
            </a:r>
            <a:r>
              <a:rPr lang="en-US" b="1" dirty="0" err="1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Caoch</a:t>
            </a:r>
            <a:endParaRPr lang="en-US" b="1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E4236-0AAD-4F62-BD0A-E8A356F04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14" y="1295400"/>
            <a:ext cx="3343275" cy="3429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C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14600" y="381000"/>
            <a:ext cx="62484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Season 2017-2018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Georgia" panose="02040502050405020303" pitchFamily="18" charset="0"/>
            </a:endParaRPr>
          </a:p>
          <a:p>
            <a:endParaRPr lang="en-US" b="1" dirty="0">
              <a:latin typeface="Georgia" panose="02040502050405020303" pitchFamily="18" charset="0"/>
            </a:endParaRPr>
          </a:p>
          <a:p>
            <a:endParaRPr lang="en-US" b="1" dirty="0">
              <a:latin typeface="Georgia" panose="02040502050405020303" pitchFamily="18" charset="0"/>
            </a:endParaRPr>
          </a:p>
          <a:p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COMMUNICATION:</a:t>
            </a:r>
          </a:p>
          <a:p>
            <a:pPr lvl="5"/>
            <a:r>
              <a:rPr lang="en-US" b="1" dirty="0">
                <a:latin typeface="Georgia" panose="02040502050405020303" pitchFamily="18" charset="0"/>
              </a:rPr>
              <a:t>A: TEAM UNIFY</a:t>
            </a:r>
          </a:p>
          <a:p>
            <a:pPr lvl="5"/>
            <a:r>
              <a:rPr lang="en-US" b="1" dirty="0">
                <a:latin typeface="Georgia" panose="02040502050405020303" pitchFamily="18" charset="0"/>
              </a:rPr>
              <a:t>B: WEBSITE</a:t>
            </a:r>
          </a:p>
          <a:p>
            <a:pPr lvl="5"/>
            <a:r>
              <a:rPr lang="en-US" b="1" dirty="0">
                <a:latin typeface="Georgia" panose="02040502050405020303" pitchFamily="18" charset="0"/>
              </a:rPr>
              <a:t>B: COACHES</a:t>
            </a:r>
          </a:p>
          <a:p>
            <a:pPr lvl="5"/>
            <a:endParaRPr lang="en-US" b="1" dirty="0">
              <a:latin typeface="Georgia" panose="02040502050405020303" pitchFamily="18" charset="0"/>
            </a:endParaRPr>
          </a:p>
          <a:p>
            <a:pPr lvl="5"/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GROUPS OF PARENTS:</a:t>
            </a:r>
          </a:p>
          <a:p>
            <a:pPr lvl="5"/>
            <a:r>
              <a:rPr lang="en-US" b="1" dirty="0">
                <a:latin typeface="Georgia" panose="02040502050405020303" pitchFamily="18" charset="0"/>
              </a:rPr>
              <a:t>A: LEADER</a:t>
            </a:r>
          </a:p>
          <a:p>
            <a:pPr lvl="5"/>
            <a:r>
              <a:rPr lang="en-US" b="1" dirty="0">
                <a:latin typeface="Georgia" panose="02040502050405020303" pitchFamily="18" charset="0"/>
              </a:rPr>
              <a:t>B: LEADER BY GROUPS</a:t>
            </a:r>
          </a:p>
          <a:p>
            <a:pPr lvl="5"/>
            <a:r>
              <a:rPr lang="en-US" b="1" dirty="0">
                <a:latin typeface="Georgia" panose="02040502050405020303" pitchFamily="18" charset="0"/>
              </a:rPr>
              <a:t>C: CLOTHE </a:t>
            </a:r>
          </a:p>
          <a:p>
            <a:pPr lvl="5"/>
            <a:r>
              <a:rPr lang="en-US" b="1" dirty="0">
                <a:latin typeface="Georgia" panose="02040502050405020303" pitchFamily="18" charset="0"/>
              </a:rPr>
              <a:t>D: RACES</a:t>
            </a:r>
          </a:p>
          <a:p>
            <a:pPr lvl="5"/>
            <a:r>
              <a:rPr lang="en-US" b="1" dirty="0">
                <a:latin typeface="Georgia" panose="02040502050405020303" pitchFamily="18" charset="0"/>
              </a:rPr>
              <a:t>E: MIR</a:t>
            </a:r>
          </a:p>
          <a:p>
            <a:pPr lvl="5"/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E1F19-1EDA-4115-A268-32FE554A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343514" cy="28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3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1000"/>
            <a:ext cx="6248400" cy="914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Season 2017-2018</a:t>
            </a:r>
          </a:p>
        </p:txBody>
      </p:sp>
      <p:pic>
        <p:nvPicPr>
          <p:cNvPr id="4" name="Picture 3" descr="MRC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63664608"/>
              </p:ext>
            </p:extLst>
          </p:nvPr>
        </p:nvGraphicFramePr>
        <p:xfrm>
          <a:off x="76200" y="838200"/>
          <a:ext cx="8991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E137BD5-DB6B-4A17-85A5-690A7278BB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8625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1000"/>
            <a:ext cx="6248400" cy="914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Season 2017-2018</a:t>
            </a:r>
          </a:p>
        </p:txBody>
      </p:sp>
      <p:pic>
        <p:nvPicPr>
          <p:cNvPr id="4" name="Picture 3" descr="MRC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452390"/>
            <a:ext cx="76961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u="sng" dirty="0">
                <a:solidFill>
                  <a:prstClr val="black"/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YP program</a:t>
            </a:r>
            <a:endParaRPr lang="en-US" sz="5400" b="1" dirty="0">
              <a:solidFill>
                <a:prstClr val="black"/>
              </a:solidFill>
              <a:latin typeface="Algerian" pitchFamily="82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GOALS:  (Develop and improve)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Discipline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Technique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Results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Team Building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Physical Condition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Cohesion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Communication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b="1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92527-6770-47AF-BC27-5D87DC263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54" y="1905000"/>
            <a:ext cx="2786063" cy="4953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31331"/>
              </p:ext>
            </p:extLst>
          </p:nvPr>
        </p:nvGraphicFramePr>
        <p:xfrm>
          <a:off x="76200" y="1143000"/>
          <a:ext cx="8839200" cy="3581401"/>
        </p:xfrm>
        <a:graphic>
          <a:graphicData uri="http://schemas.openxmlformats.org/drawingml/2006/table">
            <a:tbl>
              <a:tblPr/>
              <a:tblGrid>
                <a:gridCol w="83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1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Mon.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Tues.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Wed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Thurs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Fri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Sat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7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Time: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4:30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4:30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4:30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4:30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4:30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7am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Water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V-men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N-women/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Fresh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V-women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N-men/Fresh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N-men/Fresh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V-women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V-men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N-women/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All Groups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All Groups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Off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Novice</a:t>
                      </a:r>
                      <a:r>
                        <a:rPr lang="en-US" sz="18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men/Fresh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-women/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Fresh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V-men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V-women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2251" marR="522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2362200" y="0"/>
            <a:ext cx="62484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Season 2017-2018</a:t>
            </a:r>
          </a:p>
        </p:txBody>
      </p:sp>
      <p:pic>
        <p:nvPicPr>
          <p:cNvPr id="7" name="Picture 6" descr="MRC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5257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DAYS OF DURING THE FALL SEASSON UNTIL DECEMBER </a:t>
            </a:r>
          </a:p>
          <a:p>
            <a:r>
              <a:rPr lang="en-US" b="1" dirty="0"/>
              <a:t>FROM JANUARY WE WILL HAVE TRAINING ALL THE WEEK WIHTOUT DAY OFF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-11289"/>
            <a:ext cx="6248400" cy="914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Season 2017-2018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32B5D4-81DD-4DF8-9958-3DD0A404E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81862"/>
              </p:ext>
            </p:extLst>
          </p:nvPr>
        </p:nvGraphicFramePr>
        <p:xfrm>
          <a:off x="0" y="762000"/>
          <a:ext cx="9143999" cy="609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2897">
                  <a:extLst>
                    <a:ext uri="{9D8B030D-6E8A-4147-A177-3AD203B41FA5}">
                      <a16:colId xmlns:a16="http://schemas.microsoft.com/office/drawing/2014/main" val="418639489"/>
                    </a:ext>
                  </a:extLst>
                </a:gridCol>
                <a:gridCol w="2484839">
                  <a:extLst>
                    <a:ext uri="{9D8B030D-6E8A-4147-A177-3AD203B41FA5}">
                      <a16:colId xmlns:a16="http://schemas.microsoft.com/office/drawing/2014/main" val="160521286"/>
                    </a:ext>
                  </a:extLst>
                </a:gridCol>
                <a:gridCol w="2073683">
                  <a:extLst>
                    <a:ext uri="{9D8B030D-6E8A-4147-A177-3AD203B41FA5}">
                      <a16:colId xmlns:a16="http://schemas.microsoft.com/office/drawing/2014/main" val="3629470818"/>
                    </a:ext>
                  </a:extLst>
                </a:gridCol>
                <a:gridCol w="2812580">
                  <a:extLst>
                    <a:ext uri="{9D8B030D-6E8A-4147-A177-3AD203B41FA5}">
                      <a16:colId xmlns:a16="http://schemas.microsoft.com/office/drawing/2014/main" val="2321468881"/>
                    </a:ext>
                  </a:extLst>
                </a:gridCol>
              </a:tblGrid>
              <a:tr h="32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RACE</a:t>
                      </a:r>
                      <a:endParaRPr lang="en-US" sz="2000" b="1" i="1" u="none" strike="noStrike" dirty="0">
                        <a:solidFill>
                          <a:srgbClr val="333333"/>
                        </a:solidFill>
                        <a:effectLst/>
                        <a:highlight>
                          <a:srgbClr val="FFFF00"/>
                        </a:highlight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PLACE</a:t>
                      </a:r>
                      <a:endParaRPr lang="en-US" sz="2000" b="1" i="1" u="none" strike="noStrike" dirty="0">
                        <a:solidFill>
                          <a:srgbClr val="333333"/>
                        </a:solidFill>
                        <a:effectLst/>
                        <a:highlight>
                          <a:srgbClr val="FFFF00"/>
                        </a:highlight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GROUP</a:t>
                      </a:r>
                      <a:endParaRPr lang="en-US" sz="2000" b="1" i="1" u="none" strike="noStrike" dirty="0">
                        <a:solidFill>
                          <a:srgbClr val="333333"/>
                        </a:solidFill>
                        <a:effectLst/>
                        <a:highlight>
                          <a:srgbClr val="FFFF00"/>
                        </a:highlight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DATE</a:t>
                      </a:r>
                      <a:endParaRPr lang="en-US" sz="2000" b="1" i="1" u="none" strike="noStrike" dirty="0">
                        <a:solidFill>
                          <a:srgbClr val="333333"/>
                        </a:solidFill>
                        <a:effectLst/>
                        <a:highlight>
                          <a:srgbClr val="FFFF00"/>
                        </a:highlight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2634271367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Head of the Charles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Boston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Boats accepted and rowers selected by coaches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21-22 Oct 2017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3897285954"/>
                  </a:ext>
                </a:extLst>
              </a:tr>
              <a:tr h="281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Head of the Hooch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Chattanooga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Varsity Squad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4-5 Nov  2017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1424722758"/>
                  </a:ext>
                </a:extLst>
              </a:tr>
              <a:tr h="42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Head of the Giblet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Turkey Lake, Orlando, FL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Novice Squad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18-Nov-17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4032523420"/>
                  </a:ext>
                </a:extLst>
              </a:tr>
              <a:tr h="310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DUAL MEET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PAINCREST SCHOOL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SQUAD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28-Jan-18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1626263886"/>
                  </a:ext>
                </a:extLst>
              </a:tr>
              <a:tr h="413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Novice Regatta 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Turkey Lake, Orlando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Novice Boys and Novice Girls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3-Feb  2018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2941023720"/>
                  </a:ext>
                </a:extLst>
              </a:tr>
              <a:tr h="310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Erg Spring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Melbourne, </a:t>
                      </a:r>
                      <a:r>
                        <a:rPr lang="en-US" sz="1200" u="none" strike="noStrike" dirty="0" err="1">
                          <a:effectLst/>
                        </a:rPr>
                        <a:t>Fl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Open to the squad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10-Feb 2018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156536962"/>
                  </a:ext>
                </a:extLst>
              </a:tr>
              <a:tr h="310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Sarasota Invitational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Sarasota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SQUAD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24-Feb-18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3643333960"/>
                  </a:ext>
                </a:extLst>
              </a:tr>
              <a:tr h="413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OARS Invitational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Turkey Lake, Orlando, FL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SQUAD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10-Mar-18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1376526510"/>
                  </a:ext>
                </a:extLst>
              </a:tr>
              <a:tr h="413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45 Miami International Regatta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Miami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SQUAD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31-Mar-18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3965053440"/>
                  </a:ext>
                </a:extLst>
              </a:tr>
              <a:tr h="413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States Sculling Championship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SARASOTA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Rowers Select in Sculling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14-15 APRIL 2018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4168840237"/>
                  </a:ext>
                </a:extLst>
              </a:tr>
              <a:tr h="413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States Sweep Championship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SARASOTA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Rowers Select in Sweep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28-29 APRIL  2018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3501534215"/>
                  </a:ext>
                </a:extLst>
              </a:tr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Regional Championship 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SARASOTA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Squad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12-13 MAY  2018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1419982874"/>
                  </a:ext>
                </a:extLst>
              </a:tr>
              <a:tr h="51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AMERICAN CUP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SARASOTA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BOATS QUALIFIED TO NATIONAL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TBA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3041700449"/>
                  </a:ext>
                </a:extLst>
              </a:tr>
              <a:tr h="612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Youth National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RANCHO CORDOVA, CALIFORNIA 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Qualified Boats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6 to 10 JUN  2018</a:t>
                      </a:r>
                      <a:endParaRPr lang="pl-PL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2234495198"/>
                  </a:ext>
                </a:extLst>
              </a:tr>
              <a:tr h="206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Club National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TBA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Elite Camp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TBA</a:t>
                      </a:r>
                      <a:endParaRPr lang="en-US" sz="1200" b="1" i="1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972" marR="5972" marT="5972" marB="0" anchor="ctr"/>
                </a:tc>
                <a:extLst>
                  <a:ext uri="{0D108BD9-81ED-4DB2-BD59-A6C34878D82A}">
                    <a16:rowId xmlns:a16="http://schemas.microsoft.com/office/drawing/2014/main" val="240638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327442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6248400" cy="914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Season 2017-2018</a:t>
            </a:r>
          </a:p>
        </p:txBody>
      </p:sp>
      <p:pic>
        <p:nvPicPr>
          <p:cNvPr id="4" name="Picture 3" descr="MRC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2407754"/>
              </p:ext>
            </p:extLst>
          </p:nvPr>
        </p:nvGraphicFramePr>
        <p:xfrm>
          <a:off x="304800" y="990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248400" cy="914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Season 2017-2018</a:t>
            </a:r>
          </a:p>
        </p:txBody>
      </p:sp>
      <p:pic>
        <p:nvPicPr>
          <p:cNvPr id="4" name="Picture 3" descr="MRC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8155124"/>
              </p:ext>
            </p:extLst>
          </p:nvPr>
        </p:nvGraphicFramePr>
        <p:xfrm>
          <a:off x="0" y="1067718"/>
          <a:ext cx="8915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:\Users\owner\Desktop\FOTOS\Fotos de Summer Camp and Master\DSC_00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14599"/>
            <a:ext cx="3630382" cy="24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1469</TotalTime>
  <Words>442</Words>
  <Application>Microsoft Office PowerPoint</Application>
  <PresentationFormat>On-screen Show (4:3)</PresentationFormat>
  <Paragraphs>193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Calibri</vt:lpstr>
      <vt:lpstr>Constantia</vt:lpstr>
      <vt:lpstr>Georgia</vt:lpstr>
      <vt:lpstr>Times New Roman</vt:lpstr>
      <vt:lpstr>Verdana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</dc:creator>
  <cp:lastModifiedBy>Owner</cp:lastModifiedBy>
  <cp:revision>176</cp:revision>
  <dcterms:created xsi:type="dcterms:W3CDTF">2011-08-08T20:51:50Z</dcterms:created>
  <dcterms:modified xsi:type="dcterms:W3CDTF">2017-09-23T02:01:12Z</dcterms:modified>
</cp:coreProperties>
</file>